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300" r:id="rId5"/>
    <p:sldId id="299" r:id="rId6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7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25292A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60859" y="2979983"/>
            <a:ext cx="757168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9013" y="2260394"/>
            <a:ext cx="2255372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0137" y="7030207"/>
            <a:ext cx="379730" cy="33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.png"/><Relationship Id="rId18" Type="http://schemas.openxmlformats.org/officeDocument/2006/relationships/image" Target="../media/image8.png"/><Relationship Id="rId26" Type="http://schemas.openxmlformats.org/officeDocument/2006/relationships/image" Target="../media/image37.png"/><Relationship Id="rId3" Type="http://schemas.openxmlformats.org/officeDocument/2006/relationships/image" Target="../media/image27.png"/><Relationship Id="rId21" Type="http://schemas.openxmlformats.org/officeDocument/2006/relationships/image" Target="../media/image11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image" Target="../media/image26.png"/><Relationship Id="rId16" Type="http://schemas.openxmlformats.org/officeDocument/2006/relationships/image" Target="../media/image1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14.png"/><Relationship Id="rId5" Type="http://schemas.openxmlformats.org/officeDocument/2006/relationships/image" Target="../media/image29.png"/><Relationship Id="rId15" Type="http://schemas.openxmlformats.org/officeDocument/2006/relationships/image" Target="../media/image6.png"/><Relationship Id="rId23" Type="http://schemas.openxmlformats.org/officeDocument/2006/relationships/image" Target="../media/image13.png"/><Relationship Id="rId10" Type="http://schemas.openxmlformats.org/officeDocument/2006/relationships/image" Target="../media/image34.png"/><Relationship Id="rId19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5.png"/><Relationship Id="rId22" Type="http://schemas.openxmlformats.org/officeDocument/2006/relationships/image" Target="../media/image12.png"/><Relationship Id="rId27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7.png"/><Relationship Id="rId18" Type="http://schemas.openxmlformats.org/officeDocument/2006/relationships/image" Target="../media/image11.png"/><Relationship Id="rId3" Type="http://schemas.openxmlformats.org/officeDocument/2006/relationships/image" Target="../media/image30.png"/><Relationship Id="rId21" Type="http://schemas.openxmlformats.org/officeDocument/2006/relationships/image" Target="../media/image14.png"/><Relationship Id="rId7" Type="http://schemas.openxmlformats.org/officeDocument/2006/relationships/image" Target="../media/image34.png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image" Target="../media/image29.pn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5.png"/><Relationship Id="rId24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8.png"/><Relationship Id="rId23" Type="http://schemas.openxmlformats.org/officeDocument/2006/relationships/image" Target="../media/image37.png"/><Relationship Id="rId10" Type="http://schemas.openxmlformats.org/officeDocument/2006/relationships/image" Target="../media/image4.png"/><Relationship Id="rId19" Type="http://schemas.openxmlformats.org/officeDocument/2006/relationships/image" Target="../media/image1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25292A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91743" y="6923553"/>
            <a:ext cx="1273175" cy="636905"/>
          </a:xfrm>
          <a:custGeom>
            <a:avLst/>
            <a:gdLst/>
            <a:ahLst/>
            <a:cxnLst/>
            <a:rect l="l" t="t" r="r" b="b"/>
            <a:pathLst>
              <a:path w="1273175" h="636904">
                <a:moveTo>
                  <a:pt x="636440" y="0"/>
                </a:moveTo>
                <a:lnTo>
                  <a:pt x="0" y="636451"/>
                </a:lnTo>
                <a:lnTo>
                  <a:pt x="1272891" y="636451"/>
                </a:lnTo>
                <a:lnTo>
                  <a:pt x="636440" y="0"/>
                </a:lnTo>
                <a:close/>
              </a:path>
            </a:pathLst>
          </a:custGeom>
          <a:solidFill>
            <a:srgbClr val="CE3E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9993" y="5231813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69" h="318770">
                <a:moveTo>
                  <a:pt x="310527" y="0"/>
                </a:moveTo>
                <a:lnTo>
                  <a:pt x="7873" y="0"/>
                </a:lnTo>
                <a:lnTo>
                  <a:pt x="0" y="7861"/>
                </a:lnTo>
                <a:lnTo>
                  <a:pt x="0" y="310514"/>
                </a:lnTo>
                <a:lnTo>
                  <a:pt x="7873" y="318388"/>
                </a:lnTo>
                <a:lnTo>
                  <a:pt x="310527" y="318388"/>
                </a:lnTo>
                <a:lnTo>
                  <a:pt x="318401" y="310514"/>
                </a:lnTo>
                <a:lnTo>
                  <a:pt x="318401" y="7861"/>
                </a:lnTo>
                <a:lnTo>
                  <a:pt x="310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8574" y="5279895"/>
            <a:ext cx="140970" cy="270510"/>
          </a:xfrm>
          <a:custGeom>
            <a:avLst/>
            <a:gdLst/>
            <a:ahLst/>
            <a:cxnLst/>
            <a:rect l="l" t="t" r="r" b="b"/>
            <a:pathLst>
              <a:path w="140970" h="270510">
                <a:moveTo>
                  <a:pt x="91109" y="147002"/>
                </a:moveTo>
                <a:lnTo>
                  <a:pt x="41490" y="147002"/>
                </a:lnTo>
                <a:lnTo>
                  <a:pt x="41490" y="270306"/>
                </a:lnTo>
                <a:lnTo>
                  <a:pt x="91109" y="270306"/>
                </a:lnTo>
                <a:lnTo>
                  <a:pt x="91109" y="147002"/>
                </a:lnTo>
                <a:close/>
              </a:path>
              <a:path w="140970" h="270510">
                <a:moveTo>
                  <a:pt x="138696" y="98958"/>
                </a:moveTo>
                <a:lnTo>
                  <a:pt x="0" y="98958"/>
                </a:lnTo>
                <a:lnTo>
                  <a:pt x="0" y="147002"/>
                </a:lnTo>
                <a:lnTo>
                  <a:pt x="132499" y="147002"/>
                </a:lnTo>
                <a:lnTo>
                  <a:pt x="138696" y="98958"/>
                </a:lnTo>
                <a:close/>
              </a:path>
              <a:path w="140970" h="270510">
                <a:moveTo>
                  <a:pt x="103289" y="0"/>
                </a:moveTo>
                <a:lnTo>
                  <a:pt x="78154" y="4141"/>
                </a:lnTo>
                <a:lnTo>
                  <a:pt x="58631" y="16336"/>
                </a:lnTo>
                <a:lnTo>
                  <a:pt x="45987" y="36245"/>
                </a:lnTo>
                <a:lnTo>
                  <a:pt x="41490" y="63525"/>
                </a:lnTo>
                <a:lnTo>
                  <a:pt x="41490" y="98958"/>
                </a:lnTo>
                <a:lnTo>
                  <a:pt x="91109" y="98958"/>
                </a:lnTo>
                <a:lnTo>
                  <a:pt x="91109" y="68275"/>
                </a:lnTo>
                <a:lnTo>
                  <a:pt x="92024" y="58753"/>
                </a:lnTo>
                <a:lnTo>
                  <a:pt x="95534" y="51363"/>
                </a:lnTo>
                <a:lnTo>
                  <a:pt x="102784" y="46581"/>
                </a:lnTo>
                <a:lnTo>
                  <a:pt x="114922" y="44881"/>
                </a:lnTo>
                <a:lnTo>
                  <a:pt x="140373" y="44869"/>
                </a:lnTo>
                <a:lnTo>
                  <a:pt x="140373" y="1892"/>
                </a:lnTo>
                <a:lnTo>
                  <a:pt x="135191" y="1350"/>
                </a:lnTo>
                <a:lnTo>
                  <a:pt x="126769" y="727"/>
                </a:lnTo>
                <a:lnTo>
                  <a:pt x="115878" y="213"/>
                </a:lnTo>
                <a:lnTo>
                  <a:pt x="103289" y="0"/>
                </a:lnTo>
                <a:close/>
              </a:path>
            </a:pathLst>
          </a:custGeom>
          <a:solidFill>
            <a:srgbClr val="CE3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7581" y="5231813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69" h="318770">
                <a:moveTo>
                  <a:pt x="310527" y="0"/>
                </a:moveTo>
                <a:lnTo>
                  <a:pt x="7873" y="0"/>
                </a:lnTo>
                <a:lnTo>
                  <a:pt x="0" y="7861"/>
                </a:lnTo>
                <a:lnTo>
                  <a:pt x="0" y="310514"/>
                </a:lnTo>
                <a:lnTo>
                  <a:pt x="7873" y="318388"/>
                </a:lnTo>
                <a:lnTo>
                  <a:pt x="310527" y="318388"/>
                </a:lnTo>
                <a:lnTo>
                  <a:pt x="318401" y="310514"/>
                </a:lnTo>
                <a:lnTo>
                  <a:pt x="318401" y="7861"/>
                </a:lnTo>
                <a:lnTo>
                  <a:pt x="310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5370" y="5279567"/>
            <a:ext cx="222825" cy="222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585824" y="3248890"/>
            <a:ext cx="2215896" cy="521297"/>
          </a:xfrm>
          <a:prstGeom prst="rect">
            <a:avLst/>
          </a:prstGeom>
          <a:solidFill>
            <a:srgbClr val="CE3E45"/>
          </a:solidFill>
        </p:spPr>
        <p:txBody>
          <a:bodyPr vert="horz" wrap="square" lIns="0" tIns="8953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705"/>
              </a:spcBef>
            </a:pPr>
            <a:r>
              <a:rPr lang="fr-FR" sz="2800" b="1" dirty="0">
                <a:latin typeface="Montserrat"/>
                <a:cs typeface="Montserrat"/>
              </a:rPr>
              <a:t>CER MAHE</a:t>
            </a:r>
            <a:endParaRPr sz="2800" b="1" spc="-30" dirty="0">
              <a:latin typeface="Montserrat"/>
              <a:cs typeface="Montserra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7300" y="3940624"/>
            <a:ext cx="3734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Montserrat"/>
                <a:cs typeface="Montserrat"/>
              </a:rPr>
              <a:t>NOS</a:t>
            </a:r>
            <a:r>
              <a:rPr sz="3000" spc="-4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Montserrat"/>
                <a:cs typeface="Montserrat"/>
              </a:rPr>
              <a:t>PRESTATIONS</a:t>
            </a:r>
            <a:endParaRPr sz="3000">
              <a:latin typeface="Montserrat"/>
              <a:cs typeface="Montserra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0004" y="4511624"/>
            <a:ext cx="1834896" cy="48410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22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75"/>
              </a:spcBef>
            </a:pPr>
            <a:r>
              <a:rPr lang="fr-FR" sz="3000" b="1" spc="-15" dirty="0">
                <a:solidFill>
                  <a:srgbClr val="CE3E45"/>
                </a:solidFill>
                <a:latin typeface="Montserrat"/>
                <a:cs typeface="Montserrat"/>
              </a:rPr>
              <a:t>BATEAU</a:t>
            </a:r>
            <a:endParaRPr sz="3000" dirty="0">
              <a:latin typeface="Montserrat"/>
              <a:cs typeface="Montserrat"/>
            </a:endParaRP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926033A1-0995-4992-93A6-EFDD41AA96C4}"/>
              </a:ext>
            </a:extLst>
          </p:cNvPr>
          <p:cNvGrpSpPr/>
          <p:nvPr/>
        </p:nvGrpSpPr>
        <p:grpSpPr>
          <a:xfrm>
            <a:off x="477444" y="6378823"/>
            <a:ext cx="893966" cy="894850"/>
            <a:chOff x="569733" y="6427491"/>
            <a:chExt cx="893966" cy="894850"/>
          </a:xfrm>
        </p:grpSpPr>
        <p:sp>
          <p:nvSpPr>
            <p:cNvPr id="43" name="object 43"/>
            <p:cNvSpPr/>
            <p:nvPr/>
          </p:nvSpPr>
          <p:spPr>
            <a:xfrm>
              <a:off x="569733" y="6427491"/>
              <a:ext cx="893966" cy="894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0633" y="6567296"/>
              <a:ext cx="533438" cy="2806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19706" y="6897987"/>
              <a:ext cx="595058" cy="2831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DF8A4D2C-5D77-4618-92AB-2125267EFA70}"/>
              </a:ext>
            </a:extLst>
          </p:cNvPr>
          <p:cNvGrpSpPr/>
          <p:nvPr/>
        </p:nvGrpSpPr>
        <p:grpSpPr>
          <a:xfrm>
            <a:off x="6527829" y="4805734"/>
            <a:ext cx="4164725" cy="2754777"/>
            <a:chOff x="6527829" y="4805734"/>
            <a:chExt cx="4164725" cy="2754777"/>
          </a:xfrm>
        </p:grpSpPr>
        <p:sp>
          <p:nvSpPr>
            <p:cNvPr id="26" name="object 26"/>
            <p:cNvSpPr/>
            <p:nvPr/>
          </p:nvSpPr>
          <p:spPr>
            <a:xfrm>
              <a:off x="10057554" y="5582762"/>
              <a:ext cx="635000" cy="1269365"/>
            </a:xfrm>
            <a:custGeom>
              <a:avLst/>
              <a:gdLst/>
              <a:ahLst/>
              <a:cxnLst/>
              <a:rect l="l" t="t" r="r" b="b"/>
              <a:pathLst>
                <a:path w="635000" h="1269365">
                  <a:moveTo>
                    <a:pt x="634449" y="0"/>
                  </a:moveTo>
                  <a:lnTo>
                    <a:pt x="0" y="634460"/>
                  </a:lnTo>
                  <a:lnTo>
                    <a:pt x="634449" y="1268909"/>
                  </a:lnTo>
                  <a:lnTo>
                    <a:pt x="634449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46398" y="5511677"/>
              <a:ext cx="1412240" cy="1412240"/>
            </a:xfrm>
            <a:custGeom>
              <a:avLst/>
              <a:gdLst/>
              <a:ahLst/>
              <a:cxnLst/>
              <a:rect l="l" t="t" r="r" b="b"/>
              <a:pathLst>
                <a:path w="1412240" h="1412240">
                  <a:moveTo>
                    <a:pt x="705942" y="0"/>
                  </a:moveTo>
                  <a:lnTo>
                    <a:pt x="0" y="705929"/>
                  </a:lnTo>
                  <a:lnTo>
                    <a:pt x="705942" y="1411871"/>
                  </a:lnTo>
                  <a:lnTo>
                    <a:pt x="1411871" y="705929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CE3E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40070" y="6217610"/>
              <a:ext cx="1412240" cy="1342390"/>
            </a:xfrm>
            <a:custGeom>
              <a:avLst/>
              <a:gdLst/>
              <a:ahLst/>
              <a:cxnLst/>
              <a:rect l="l" t="t" r="r" b="b"/>
              <a:pathLst>
                <a:path w="1412240" h="1342390">
                  <a:moveTo>
                    <a:pt x="705942" y="0"/>
                  </a:moveTo>
                  <a:lnTo>
                    <a:pt x="0" y="705942"/>
                  </a:lnTo>
                  <a:lnTo>
                    <a:pt x="636452" y="1342395"/>
                  </a:lnTo>
                  <a:lnTo>
                    <a:pt x="775407" y="1342395"/>
                  </a:lnTo>
                  <a:lnTo>
                    <a:pt x="1411871" y="705942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03245" y="6923553"/>
              <a:ext cx="1273175" cy="636905"/>
            </a:xfrm>
            <a:custGeom>
              <a:avLst/>
              <a:gdLst/>
              <a:ahLst/>
              <a:cxnLst/>
              <a:rect l="l" t="t" r="r" b="b"/>
              <a:pathLst>
                <a:path w="1273175" h="636904">
                  <a:moveTo>
                    <a:pt x="636440" y="0"/>
                  </a:moveTo>
                  <a:lnTo>
                    <a:pt x="0" y="636451"/>
                  </a:lnTo>
                  <a:lnTo>
                    <a:pt x="1272891" y="636451"/>
                  </a:lnTo>
                  <a:lnTo>
                    <a:pt x="636440" y="0"/>
                  </a:lnTo>
                  <a:close/>
                </a:path>
              </a:pathLst>
            </a:custGeom>
            <a:solidFill>
              <a:srgbClr val="2722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27829" y="6218007"/>
              <a:ext cx="1412240" cy="1342390"/>
            </a:xfrm>
            <a:custGeom>
              <a:avLst/>
              <a:gdLst/>
              <a:ahLst/>
              <a:cxnLst/>
              <a:rect l="l" t="t" r="r" b="b"/>
              <a:pathLst>
                <a:path w="1412240" h="1342390">
                  <a:moveTo>
                    <a:pt x="705942" y="0"/>
                  </a:moveTo>
                  <a:lnTo>
                    <a:pt x="0" y="705929"/>
                  </a:lnTo>
                  <a:lnTo>
                    <a:pt x="636068" y="1341997"/>
                  </a:lnTo>
                  <a:lnTo>
                    <a:pt x="775815" y="1341997"/>
                  </a:lnTo>
                  <a:lnTo>
                    <a:pt x="1411871" y="705929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715134" y="6923566"/>
              <a:ext cx="1273175" cy="636905"/>
            </a:xfrm>
            <a:custGeom>
              <a:avLst/>
              <a:gdLst/>
              <a:ahLst/>
              <a:cxnLst/>
              <a:rect l="l" t="t" r="r" b="b"/>
              <a:pathLst>
                <a:path w="1273175" h="636904">
                  <a:moveTo>
                    <a:pt x="636438" y="0"/>
                  </a:moveTo>
                  <a:lnTo>
                    <a:pt x="0" y="636438"/>
                  </a:lnTo>
                  <a:lnTo>
                    <a:pt x="1272889" y="636438"/>
                  </a:lnTo>
                  <a:lnTo>
                    <a:pt x="636438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352016" y="6217616"/>
              <a:ext cx="1340485" cy="1342390"/>
            </a:xfrm>
            <a:custGeom>
              <a:avLst/>
              <a:gdLst/>
              <a:ahLst/>
              <a:cxnLst/>
              <a:rect l="l" t="t" r="r" b="b"/>
              <a:pathLst>
                <a:path w="1340484" h="1342390">
                  <a:moveTo>
                    <a:pt x="705942" y="0"/>
                  </a:moveTo>
                  <a:lnTo>
                    <a:pt x="0" y="705929"/>
                  </a:lnTo>
                  <a:lnTo>
                    <a:pt x="636470" y="1342388"/>
                  </a:lnTo>
                  <a:lnTo>
                    <a:pt x="775412" y="1342388"/>
                  </a:lnTo>
                  <a:lnTo>
                    <a:pt x="1339986" y="777814"/>
                  </a:lnTo>
                  <a:lnTo>
                    <a:pt x="1339986" y="634044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2722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128618" y="6996631"/>
              <a:ext cx="563880" cy="563880"/>
            </a:xfrm>
            <a:custGeom>
              <a:avLst/>
              <a:gdLst/>
              <a:ahLst/>
              <a:cxnLst/>
              <a:rect l="l" t="t" r="r" b="b"/>
              <a:pathLst>
                <a:path w="563879" h="563879">
                  <a:moveTo>
                    <a:pt x="563384" y="0"/>
                  </a:moveTo>
                  <a:lnTo>
                    <a:pt x="0" y="563374"/>
                  </a:lnTo>
                  <a:lnTo>
                    <a:pt x="563384" y="563374"/>
                  </a:lnTo>
                  <a:lnTo>
                    <a:pt x="563384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351957" y="4805734"/>
              <a:ext cx="1340485" cy="1412240"/>
            </a:xfrm>
            <a:custGeom>
              <a:avLst/>
              <a:gdLst/>
              <a:ahLst/>
              <a:cxnLst/>
              <a:rect l="l" t="t" r="r" b="b"/>
              <a:pathLst>
                <a:path w="1340484" h="1412239">
                  <a:moveTo>
                    <a:pt x="705942" y="0"/>
                  </a:moveTo>
                  <a:lnTo>
                    <a:pt x="0" y="705929"/>
                  </a:lnTo>
                  <a:lnTo>
                    <a:pt x="705942" y="1411871"/>
                  </a:lnTo>
                  <a:lnTo>
                    <a:pt x="1340045" y="777756"/>
                  </a:lnTo>
                  <a:lnTo>
                    <a:pt x="1340045" y="634103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331279" y="6514433"/>
              <a:ext cx="120281" cy="1374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475048" y="6468866"/>
              <a:ext cx="105956" cy="1830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606071" y="6514431"/>
              <a:ext cx="121272" cy="1396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749034" y="6512460"/>
              <a:ext cx="237396" cy="14140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29793" y="6514427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5">
                  <a:moveTo>
                    <a:pt x="0" y="0"/>
                  </a:moveTo>
                  <a:lnTo>
                    <a:pt x="0" y="137464"/>
                  </a:lnTo>
                </a:path>
              </a:pathLst>
            </a:custGeom>
            <a:ln w="306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079903" y="6514433"/>
              <a:ext cx="120269" cy="1374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331281" y="6700287"/>
              <a:ext cx="52705" cy="76835"/>
            </a:xfrm>
            <a:custGeom>
              <a:avLst/>
              <a:gdLst/>
              <a:ahLst/>
              <a:cxnLst/>
              <a:rect l="l" t="t" r="r" b="b"/>
              <a:pathLst>
                <a:path w="52704" h="76834">
                  <a:moveTo>
                    <a:pt x="8737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2362" y="76568"/>
                  </a:lnTo>
                  <a:lnTo>
                    <a:pt x="52362" y="68580"/>
                  </a:lnTo>
                  <a:lnTo>
                    <a:pt x="8737" y="6858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405372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523867" y="6699739"/>
              <a:ext cx="146272" cy="771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690975" y="6700287"/>
              <a:ext cx="62865" cy="76835"/>
            </a:xfrm>
            <a:custGeom>
              <a:avLst/>
              <a:gdLst/>
              <a:ahLst/>
              <a:cxnLst/>
              <a:rect l="l" t="t" r="r" b="b"/>
              <a:pathLst>
                <a:path w="62865" h="76834">
                  <a:moveTo>
                    <a:pt x="4185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34442" y="76568"/>
                  </a:lnTo>
                  <a:lnTo>
                    <a:pt x="45983" y="75148"/>
                  </a:lnTo>
                  <a:lnTo>
                    <a:pt x="54854" y="71040"/>
                  </a:lnTo>
                  <a:lnTo>
                    <a:pt x="56800" y="68795"/>
                  </a:lnTo>
                  <a:lnTo>
                    <a:pt x="8636" y="68795"/>
                  </a:lnTo>
                  <a:lnTo>
                    <a:pt x="8636" y="41783"/>
                  </a:lnTo>
                  <a:lnTo>
                    <a:pt x="58120" y="41783"/>
                  </a:lnTo>
                  <a:lnTo>
                    <a:pt x="55143" y="39585"/>
                  </a:lnTo>
                  <a:lnTo>
                    <a:pt x="45948" y="36969"/>
                  </a:lnTo>
                  <a:lnTo>
                    <a:pt x="52044" y="34340"/>
                  </a:lnTo>
                  <a:lnTo>
                    <a:pt x="52305" y="34124"/>
                  </a:lnTo>
                  <a:lnTo>
                    <a:pt x="8636" y="34124"/>
                  </a:lnTo>
                  <a:lnTo>
                    <a:pt x="8636" y="7759"/>
                  </a:lnTo>
                  <a:lnTo>
                    <a:pt x="54219" y="7759"/>
                  </a:lnTo>
                  <a:lnTo>
                    <a:pt x="53263" y="6781"/>
                  </a:lnTo>
                  <a:lnTo>
                    <a:pt x="48831" y="2514"/>
                  </a:lnTo>
                  <a:lnTo>
                    <a:pt x="41859" y="0"/>
                  </a:lnTo>
                  <a:close/>
                </a:path>
                <a:path w="62865" h="76834">
                  <a:moveTo>
                    <a:pt x="58120" y="41783"/>
                  </a:moveTo>
                  <a:lnTo>
                    <a:pt x="46736" y="41783"/>
                  </a:lnTo>
                  <a:lnTo>
                    <a:pt x="53708" y="46596"/>
                  </a:lnTo>
                  <a:lnTo>
                    <a:pt x="53708" y="63766"/>
                  </a:lnTo>
                  <a:lnTo>
                    <a:pt x="46507" y="68795"/>
                  </a:lnTo>
                  <a:lnTo>
                    <a:pt x="56800" y="68795"/>
                  </a:lnTo>
                  <a:lnTo>
                    <a:pt x="60549" y="64470"/>
                  </a:lnTo>
                  <a:lnTo>
                    <a:pt x="62560" y="55664"/>
                  </a:lnTo>
                  <a:lnTo>
                    <a:pt x="62560" y="45059"/>
                  </a:lnTo>
                  <a:lnTo>
                    <a:pt x="58120" y="41783"/>
                  </a:lnTo>
                  <a:close/>
                </a:path>
                <a:path w="62865" h="76834">
                  <a:moveTo>
                    <a:pt x="54219" y="7759"/>
                  </a:moveTo>
                  <a:lnTo>
                    <a:pt x="43294" y="7759"/>
                  </a:lnTo>
                  <a:lnTo>
                    <a:pt x="49390" y="12687"/>
                  </a:lnTo>
                  <a:lnTo>
                    <a:pt x="49390" y="29527"/>
                  </a:lnTo>
                  <a:lnTo>
                    <a:pt x="42189" y="34124"/>
                  </a:lnTo>
                  <a:lnTo>
                    <a:pt x="52305" y="34124"/>
                  </a:lnTo>
                  <a:lnTo>
                    <a:pt x="58242" y="29210"/>
                  </a:lnTo>
                  <a:lnTo>
                    <a:pt x="58242" y="14325"/>
                  </a:lnTo>
                  <a:lnTo>
                    <a:pt x="56578" y="10172"/>
                  </a:lnTo>
                  <a:lnTo>
                    <a:pt x="54219" y="77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776473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856206" y="6700287"/>
              <a:ext cx="52705" cy="76835"/>
            </a:xfrm>
            <a:custGeom>
              <a:avLst/>
              <a:gdLst/>
              <a:ahLst/>
              <a:cxnLst/>
              <a:rect l="l" t="t" r="r" b="b"/>
              <a:pathLst>
                <a:path w="52704" h="76834">
                  <a:moveTo>
                    <a:pt x="8750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2362" y="76568"/>
                  </a:lnTo>
                  <a:lnTo>
                    <a:pt x="52362" y="68580"/>
                  </a:lnTo>
                  <a:lnTo>
                    <a:pt x="8750" y="68580"/>
                  </a:lnTo>
                  <a:lnTo>
                    <a:pt x="8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965624" y="6698973"/>
              <a:ext cx="69862" cy="7918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056321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136062" y="6700292"/>
              <a:ext cx="64096" cy="7655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036746" y="6114841"/>
              <a:ext cx="1457954" cy="122173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/>
          <p:nvPr/>
        </p:nvSpPr>
        <p:spPr>
          <a:xfrm>
            <a:off x="1813951" y="7046977"/>
            <a:ext cx="31750" cy="39370"/>
          </a:xfrm>
          <a:custGeom>
            <a:avLst/>
            <a:gdLst/>
            <a:ahLst/>
            <a:cxnLst/>
            <a:rect l="l" t="t" r="r" b="b"/>
            <a:pathLst>
              <a:path w="31750" h="39370">
                <a:moveTo>
                  <a:pt x="11328" y="0"/>
                </a:moveTo>
                <a:lnTo>
                  <a:pt x="0" y="0"/>
                </a:lnTo>
                <a:lnTo>
                  <a:pt x="0" y="39103"/>
                </a:lnTo>
                <a:lnTo>
                  <a:pt x="11328" y="39103"/>
                </a:lnTo>
                <a:lnTo>
                  <a:pt x="19543" y="37655"/>
                </a:lnTo>
                <a:lnTo>
                  <a:pt x="25839" y="33626"/>
                </a:lnTo>
                <a:lnTo>
                  <a:pt x="29871" y="27487"/>
                </a:lnTo>
                <a:lnTo>
                  <a:pt x="31292" y="19710"/>
                </a:lnTo>
                <a:lnTo>
                  <a:pt x="31292" y="19545"/>
                </a:lnTo>
                <a:lnTo>
                  <a:pt x="29871" y="11744"/>
                </a:lnTo>
                <a:lnTo>
                  <a:pt x="25839" y="5553"/>
                </a:lnTo>
                <a:lnTo>
                  <a:pt x="19543" y="1471"/>
                </a:lnTo>
                <a:lnTo>
                  <a:pt x="11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34190" y="7049441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19" h="23495">
                <a:moveTo>
                  <a:pt x="9855" y="0"/>
                </a:moveTo>
                <a:lnTo>
                  <a:pt x="0" y="22999"/>
                </a:lnTo>
                <a:lnTo>
                  <a:pt x="19786" y="22999"/>
                </a:lnTo>
                <a:lnTo>
                  <a:pt x="98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70250" y="7046977"/>
            <a:ext cx="24765" cy="20955"/>
          </a:xfrm>
          <a:custGeom>
            <a:avLst/>
            <a:gdLst/>
            <a:ahLst/>
            <a:cxnLst/>
            <a:rect l="l" t="t" r="r" b="b"/>
            <a:pathLst>
              <a:path w="24764" h="20954">
                <a:moveTo>
                  <a:pt x="19304" y="0"/>
                </a:moveTo>
                <a:lnTo>
                  <a:pt x="0" y="0"/>
                </a:lnTo>
                <a:lnTo>
                  <a:pt x="0" y="20700"/>
                </a:lnTo>
                <a:lnTo>
                  <a:pt x="19392" y="20700"/>
                </a:lnTo>
                <a:lnTo>
                  <a:pt x="24155" y="16433"/>
                </a:lnTo>
                <a:lnTo>
                  <a:pt x="24155" y="3454"/>
                </a:lnTo>
                <a:lnTo>
                  <a:pt x="19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06968" y="6957220"/>
            <a:ext cx="17145" cy="21590"/>
          </a:xfrm>
          <a:custGeom>
            <a:avLst/>
            <a:gdLst/>
            <a:ahLst/>
            <a:cxnLst/>
            <a:rect l="l" t="t" r="r" b="b"/>
            <a:pathLst>
              <a:path w="17144" h="21590">
                <a:moveTo>
                  <a:pt x="8547" y="0"/>
                </a:moveTo>
                <a:lnTo>
                  <a:pt x="0" y="21526"/>
                </a:lnTo>
                <a:lnTo>
                  <a:pt x="16979" y="21526"/>
                </a:lnTo>
                <a:lnTo>
                  <a:pt x="85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Image 69">
            <a:extLst>
              <a:ext uri="{FF2B5EF4-FFF2-40B4-BE49-F238E27FC236}">
                <a16:creationId xmlns:a16="http://schemas.microsoft.com/office/drawing/2014/main" id="{5EC6E202-2114-46A1-8B3B-66E4EE83F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958" y="261816"/>
            <a:ext cx="1943729" cy="646980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E5468121-7E43-4CE8-A791-C24A484914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3772" y="6427396"/>
            <a:ext cx="893965" cy="897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2890" y="287529"/>
            <a:ext cx="7940527" cy="6939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0999" y="6416480"/>
            <a:ext cx="6651625" cy="0"/>
          </a:xfrm>
          <a:custGeom>
            <a:avLst/>
            <a:gdLst/>
            <a:ahLst/>
            <a:cxnLst/>
            <a:rect l="l" t="t" r="r" b="b"/>
            <a:pathLst>
              <a:path w="6651625">
                <a:moveTo>
                  <a:pt x="0" y="0"/>
                </a:moveTo>
                <a:lnTo>
                  <a:pt x="6651002" y="0"/>
                </a:lnTo>
              </a:path>
            </a:pathLst>
          </a:custGeom>
          <a:ln w="19050">
            <a:solidFill>
              <a:srgbClr val="CE3E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036782D4-1E06-41A6-8BD2-424820896097}"/>
              </a:ext>
            </a:extLst>
          </p:cNvPr>
          <p:cNvGrpSpPr/>
          <p:nvPr/>
        </p:nvGrpSpPr>
        <p:grpSpPr>
          <a:xfrm>
            <a:off x="400" y="698980"/>
            <a:ext cx="8756100" cy="7684930"/>
            <a:chOff x="0" y="1306217"/>
            <a:chExt cx="9081135" cy="7560309"/>
          </a:xfrm>
        </p:grpSpPr>
        <p:sp>
          <p:nvSpPr>
            <p:cNvPr id="3" name="object 3"/>
            <p:cNvSpPr/>
            <p:nvPr/>
          </p:nvSpPr>
          <p:spPr>
            <a:xfrm>
              <a:off x="0" y="1306217"/>
              <a:ext cx="9081135" cy="7560309"/>
            </a:xfrm>
            <a:custGeom>
              <a:avLst/>
              <a:gdLst/>
              <a:ahLst/>
              <a:cxnLst/>
              <a:rect l="l" t="t" r="r" b="b"/>
              <a:pathLst>
                <a:path w="9081135" h="7560309">
                  <a:moveTo>
                    <a:pt x="9080535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1467190" y="7560005"/>
                  </a:lnTo>
                  <a:lnTo>
                    <a:pt x="9080535" y="0"/>
                  </a:lnTo>
                  <a:close/>
                </a:path>
              </a:pathLst>
            </a:custGeom>
            <a:solidFill>
              <a:srgbClr val="35333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B9D11814-F794-4B21-9C04-FA114A33E549}"/>
                </a:ext>
              </a:extLst>
            </p:cNvPr>
            <p:cNvGrpSpPr/>
            <p:nvPr/>
          </p:nvGrpSpPr>
          <p:grpSpPr>
            <a:xfrm>
              <a:off x="0" y="4598959"/>
              <a:ext cx="2226429" cy="2958978"/>
              <a:chOff x="0" y="4598959"/>
              <a:chExt cx="2226429" cy="2958978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0" y="5297897"/>
                <a:ext cx="146558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1465580" h="1506854">
                    <a:moveTo>
                      <a:pt x="705178" y="0"/>
                    </a:moveTo>
                    <a:lnTo>
                      <a:pt x="0" y="698523"/>
                    </a:lnTo>
                    <a:lnTo>
                      <a:pt x="0" y="807747"/>
                    </a:lnTo>
                    <a:lnTo>
                      <a:pt x="705178" y="1506270"/>
                    </a:lnTo>
                    <a:lnTo>
                      <a:pt x="1465489" y="753135"/>
                    </a:lnTo>
                    <a:lnTo>
                      <a:pt x="705178" y="0"/>
                    </a:lnTo>
                    <a:close/>
                  </a:path>
                </a:pathLst>
              </a:custGeom>
              <a:solidFill>
                <a:srgbClr val="CE3E45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705604" y="6051044"/>
                <a:ext cx="1520825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1520825" h="1506854">
                    <a:moveTo>
                      <a:pt x="760310" y="0"/>
                    </a:moveTo>
                    <a:lnTo>
                      <a:pt x="0" y="753135"/>
                    </a:lnTo>
                    <a:lnTo>
                      <a:pt x="760310" y="1506270"/>
                    </a:lnTo>
                    <a:lnTo>
                      <a:pt x="1520621" y="753135"/>
                    </a:lnTo>
                    <a:lnTo>
                      <a:pt x="760310" y="0"/>
                    </a:lnTo>
                    <a:close/>
                  </a:path>
                </a:pathLst>
              </a:custGeom>
              <a:solidFill>
                <a:srgbClr val="FFFFFF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0" y="6804192"/>
                <a:ext cx="1466850" cy="753745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753745">
                    <a:moveTo>
                      <a:pt x="705989" y="0"/>
                    </a:moveTo>
                    <a:lnTo>
                      <a:pt x="0" y="699326"/>
                    </a:lnTo>
                    <a:lnTo>
                      <a:pt x="0" y="753135"/>
                    </a:lnTo>
                    <a:lnTo>
                      <a:pt x="1466300" y="753135"/>
                    </a:lnTo>
                    <a:lnTo>
                      <a:pt x="705989" y="0"/>
                    </a:lnTo>
                    <a:close/>
                  </a:path>
                </a:pathLst>
              </a:custGeom>
              <a:solidFill>
                <a:srgbClr val="EDEEE5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0" y="6105308"/>
                <a:ext cx="706120" cy="1398270"/>
              </a:xfrm>
              <a:custGeom>
                <a:avLst/>
                <a:gdLst/>
                <a:ahLst/>
                <a:cxnLst/>
                <a:rect l="l" t="t" r="r" b="b"/>
                <a:pathLst>
                  <a:path w="706120" h="1398270">
                    <a:moveTo>
                      <a:pt x="0" y="0"/>
                    </a:moveTo>
                    <a:lnTo>
                      <a:pt x="0" y="1397733"/>
                    </a:lnTo>
                    <a:lnTo>
                      <a:pt x="705519" y="698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22A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0" y="4598959"/>
                <a:ext cx="706120" cy="1398270"/>
              </a:xfrm>
              <a:custGeom>
                <a:avLst/>
                <a:gdLst/>
                <a:ahLst/>
                <a:cxnLst/>
                <a:rect l="l" t="t" r="r" b="b"/>
                <a:pathLst>
                  <a:path w="706120" h="1398270">
                    <a:moveTo>
                      <a:pt x="0" y="0"/>
                    </a:moveTo>
                    <a:lnTo>
                      <a:pt x="0" y="1397850"/>
                    </a:lnTo>
                    <a:lnTo>
                      <a:pt x="705584" y="6989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object 11"/>
          <p:cNvSpPr/>
          <p:nvPr/>
        </p:nvSpPr>
        <p:spPr>
          <a:xfrm>
            <a:off x="4032005" y="1889152"/>
            <a:ext cx="5900127" cy="629955"/>
          </a:xfrm>
          <a:custGeom>
            <a:avLst/>
            <a:gdLst/>
            <a:ahLst/>
            <a:cxnLst/>
            <a:rect l="l" t="t" r="r" b="b"/>
            <a:pathLst>
              <a:path w="4797425" h="783589">
                <a:moveTo>
                  <a:pt x="0" y="783005"/>
                </a:moveTo>
                <a:lnTo>
                  <a:pt x="4797005" y="783005"/>
                </a:lnTo>
                <a:lnTo>
                  <a:pt x="4797005" y="0"/>
                </a:lnTo>
                <a:lnTo>
                  <a:pt x="0" y="0"/>
                </a:lnTo>
                <a:lnTo>
                  <a:pt x="0" y="783005"/>
                </a:lnTo>
                <a:close/>
              </a:path>
            </a:pathLst>
          </a:custGeom>
          <a:solidFill>
            <a:srgbClr val="CE3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94715" y="2053977"/>
            <a:ext cx="2581487" cy="30675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>
              <a:lnSpc>
                <a:spcPct val="100800"/>
              </a:lnSpc>
              <a:spcBef>
                <a:spcPts val="80"/>
              </a:spcBef>
            </a:pPr>
            <a:r>
              <a:rPr sz="2000" b="1" spc="40" dirty="0">
                <a:solidFill>
                  <a:srgbClr val="FFFFFF"/>
                </a:solidFill>
                <a:latin typeface="Montserrat"/>
                <a:cs typeface="Montserrat"/>
              </a:rPr>
              <a:t>PERMIS  CÔTIER</a:t>
            </a:r>
            <a:endParaRPr sz="2000" dirty="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22086" y="2033252"/>
            <a:ext cx="103032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r-FR" sz="2000" b="1" spc="-85" dirty="0">
                <a:solidFill>
                  <a:srgbClr val="FFFFFF"/>
                </a:solidFill>
                <a:latin typeface="Montserrat"/>
                <a:cs typeface="Montserrat"/>
              </a:rPr>
              <a:t>340</a:t>
            </a:r>
            <a:r>
              <a:rPr sz="2000" b="1" spc="-8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Montserrat"/>
                <a:cs typeface="Montserrat"/>
              </a:rPr>
              <a:t>€</a:t>
            </a:r>
            <a:r>
              <a:rPr lang="fr-FR" sz="2000" b="1" dirty="0">
                <a:solidFill>
                  <a:srgbClr val="FFFFFF"/>
                </a:solidFill>
                <a:latin typeface="Montserrat"/>
                <a:cs typeface="Montserrat"/>
              </a:rPr>
              <a:t>*</a:t>
            </a:r>
            <a:endParaRPr sz="2000" dirty="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64674" y="2859485"/>
            <a:ext cx="4446905" cy="1393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8165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353334"/>
                </a:solidFill>
                <a:latin typeface="Montserrat"/>
                <a:cs typeface="Montserrat"/>
              </a:rPr>
              <a:t>VALABLE </a:t>
            </a:r>
            <a:r>
              <a:rPr sz="1500" b="1" dirty="0">
                <a:solidFill>
                  <a:srgbClr val="353334"/>
                </a:solidFill>
                <a:latin typeface="Montserrat"/>
                <a:cs typeface="Montserrat"/>
              </a:rPr>
              <a:t>EN MER ET SUR LACS</a:t>
            </a:r>
            <a:r>
              <a:rPr sz="1500" b="1" spc="-85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353334"/>
                </a:solidFill>
                <a:latin typeface="Montserrat"/>
                <a:cs typeface="Montserrat"/>
              </a:rPr>
              <a:t>FERMÉS  JUSQU’À 6 MILLES D’UN</a:t>
            </a:r>
            <a:r>
              <a:rPr sz="1500" b="1" spc="-20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353334"/>
                </a:solidFill>
                <a:latin typeface="Montserrat"/>
                <a:cs typeface="Montserrat"/>
              </a:rPr>
              <a:t>ABRI</a:t>
            </a:r>
            <a:endParaRPr sz="15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353334"/>
                </a:solidFill>
                <a:latin typeface="Montserrat"/>
                <a:cs typeface="Montserrat"/>
              </a:rPr>
              <a:t>(OBLIGATOIRE </a:t>
            </a:r>
            <a:r>
              <a:rPr sz="1500" b="1" dirty="0">
                <a:solidFill>
                  <a:srgbClr val="353334"/>
                </a:solidFill>
                <a:latin typeface="Montserrat"/>
                <a:cs typeface="Montserrat"/>
              </a:rPr>
              <a:t>POUR LE </a:t>
            </a:r>
            <a:r>
              <a:rPr sz="1500" b="1" spc="-10" dirty="0">
                <a:solidFill>
                  <a:srgbClr val="353334"/>
                </a:solidFill>
                <a:latin typeface="Montserrat"/>
                <a:cs typeface="Montserrat"/>
              </a:rPr>
              <a:t>SCOOTER </a:t>
            </a:r>
            <a:r>
              <a:rPr sz="1500" b="1" dirty="0">
                <a:solidFill>
                  <a:srgbClr val="353334"/>
                </a:solidFill>
                <a:latin typeface="Montserrat"/>
                <a:cs typeface="Montserrat"/>
              </a:rPr>
              <a:t>DES</a:t>
            </a:r>
            <a:r>
              <a:rPr sz="1500" b="1" spc="-35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353334"/>
                </a:solidFill>
                <a:latin typeface="Montserrat"/>
                <a:cs typeface="Montserrat"/>
              </a:rPr>
              <a:t>MERS)</a:t>
            </a:r>
            <a:endParaRPr sz="1500" dirty="0">
              <a:latin typeface="Montserrat"/>
              <a:cs typeface="Montserrat"/>
            </a:endParaRPr>
          </a:p>
          <a:p>
            <a:pPr marL="89535" marR="342900" indent="-76835">
              <a:lnSpc>
                <a:spcPts val="1800"/>
              </a:lnSpc>
              <a:spcBef>
                <a:spcPts val="60"/>
              </a:spcBef>
              <a:buChar char="•"/>
              <a:tabLst>
                <a:tab pos="113664" algn="l"/>
              </a:tabLst>
            </a:pPr>
            <a:r>
              <a:rPr lang="fr-FR" sz="1200" spc="-55" dirty="0">
                <a:solidFill>
                  <a:srgbClr val="353334"/>
                </a:solidFill>
                <a:latin typeface="Montserrat"/>
                <a:cs typeface="Montserrat"/>
              </a:rPr>
              <a:t>7h30</a:t>
            </a:r>
            <a:r>
              <a:rPr sz="1200" spc="-55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200" spc="-15" dirty="0">
                <a:solidFill>
                  <a:srgbClr val="353334"/>
                </a:solidFill>
                <a:latin typeface="Montserrat"/>
                <a:cs typeface="Montserrat"/>
              </a:rPr>
              <a:t>DE</a:t>
            </a:r>
            <a:r>
              <a:rPr sz="1200" spc="-55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200" spc="-30" dirty="0">
                <a:solidFill>
                  <a:srgbClr val="353334"/>
                </a:solidFill>
                <a:latin typeface="Montserrat"/>
                <a:cs typeface="Montserrat"/>
              </a:rPr>
              <a:t>FORMATION</a:t>
            </a:r>
            <a:r>
              <a:rPr sz="1200" spc="-55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200" spc="-25" dirty="0">
                <a:solidFill>
                  <a:srgbClr val="353334"/>
                </a:solidFill>
                <a:latin typeface="Montserrat"/>
                <a:cs typeface="Montserrat"/>
              </a:rPr>
              <a:t>THÉORIQUE</a:t>
            </a:r>
            <a:r>
              <a:rPr sz="1200" spc="-55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200" spc="-15" dirty="0">
                <a:solidFill>
                  <a:srgbClr val="353334"/>
                </a:solidFill>
                <a:latin typeface="Montserrat"/>
                <a:cs typeface="Montserrat"/>
              </a:rPr>
              <a:t>ET</a:t>
            </a:r>
            <a:r>
              <a:rPr sz="1200" spc="-55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lang="fr-FR" sz="1200" spc="-55" dirty="0">
                <a:solidFill>
                  <a:srgbClr val="353334"/>
                </a:solidFill>
                <a:latin typeface="Montserrat"/>
                <a:cs typeface="Montserrat"/>
              </a:rPr>
              <a:t>4</a:t>
            </a:r>
            <a:r>
              <a:rPr sz="1200" spc="-55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200" spc="-25" dirty="0">
                <a:solidFill>
                  <a:srgbClr val="353334"/>
                </a:solidFill>
                <a:latin typeface="Montserrat"/>
                <a:cs typeface="Montserrat"/>
              </a:rPr>
              <a:t>HEURES  </a:t>
            </a:r>
            <a:r>
              <a:rPr sz="1200" spc="-15" dirty="0">
                <a:solidFill>
                  <a:srgbClr val="353334"/>
                </a:solidFill>
                <a:latin typeface="Montserrat"/>
                <a:cs typeface="Montserrat"/>
              </a:rPr>
              <a:t>DE </a:t>
            </a:r>
            <a:r>
              <a:rPr sz="1200" spc="-30" dirty="0">
                <a:solidFill>
                  <a:srgbClr val="353334"/>
                </a:solidFill>
                <a:latin typeface="Montserrat"/>
                <a:cs typeface="Montserrat"/>
              </a:rPr>
              <a:t>FORMATION</a:t>
            </a:r>
            <a:r>
              <a:rPr sz="1200" spc="-90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200" spc="-35" dirty="0">
                <a:solidFill>
                  <a:srgbClr val="353334"/>
                </a:solidFill>
                <a:latin typeface="Montserrat"/>
                <a:cs typeface="Montserrat"/>
              </a:rPr>
              <a:t>PRATIQUE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85271" y="60508"/>
            <a:ext cx="1817992" cy="1811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8350" y="7203306"/>
            <a:ext cx="837363" cy="140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70991" y="7119026"/>
            <a:ext cx="172085" cy="18415"/>
          </a:xfrm>
          <a:custGeom>
            <a:avLst/>
            <a:gdLst/>
            <a:ahLst/>
            <a:cxnLst/>
            <a:rect l="l" t="t" r="r" b="b"/>
            <a:pathLst>
              <a:path w="172084" h="18415">
                <a:moveTo>
                  <a:pt x="86042" y="0"/>
                </a:moveTo>
                <a:lnTo>
                  <a:pt x="52549" y="713"/>
                </a:lnTo>
                <a:lnTo>
                  <a:pt x="25199" y="2660"/>
                </a:lnTo>
                <a:lnTo>
                  <a:pt x="6761" y="5550"/>
                </a:lnTo>
                <a:lnTo>
                  <a:pt x="0" y="9093"/>
                </a:lnTo>
                <a:lnTo>
                  <a:pt x="6761" y="12637"/>
                </a:lnTo>
                <a:lnTo>
                  <a:pt x="25199" y="15532"/>
                </a:lnTo>
                <a:lnTo>
                  <a:pt x="52549" y="17483"/>
                </a:lnTo>
                <a:lnTo>
                  <a:pt x="86042" y="18199"/>
                </a:lnTo>
                <a:lnTo>
                  <a:pt x="119530" y="17483"/>
                </a:lnTo>
                <a:lnTo>
                  <a:pt x="146880" y="15532"/>
                </a:lnTo>
                <a:lnTo>
                  <a:pt x="165322" y="12637"/>
                </a:lnTo>
                <a:lnTo>
                  <a:pt x="172084" y="9093"/>
                </a:lnTo>
                <a:lnTo>
                  <a:pt x="165322" y="5550"/>
                </a:lnTo>
                <a:lnTo>
                  <a:pt x="146880" y="2660"/>
                </a:lnTo>
                <a:lnTo>
                  <a:pt x="119530" y="713"/>
                </a:lnTo>
                <a:lnTo>
                  <a:pt x="86042" y="0"/>
                </a:lnTo>
                <a:close/>
              </a:path>
            </a:pathLst>
          </a:custGeom>
          <a:solidFill>
            <a:srgbClr val="35333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04433" y="6618506"/>
            <a:ext cx="505459" cy="505459"/>
          </a:xfrm>
          <a:custGeom>
            <a:avLst/>
            <a:gdLst/>
            <a:ahLst/>
            <a:cxnLst/>
            <a:rect l="l" t="t" r="r" b="b"/>
            <a:pathLst>
              <a:path w="505459" h="505459">
                <a:moveTo>
                  <a:pt x="252602" y="0"/>
                </a:moveTo>
                <a:lnTo>
                  <a:pt x="0" y="252590"/>
                </a:lnTo>
                <a:lnTo>
                  <a:pt x="252602" y="505193"/>
                </a:lnTo>
                <a:lnTo>
                  <a:pt x="505205" y="252590"/>
                </a:lnTo>
                <a:lnTo>
                  <a:pt x="252602" y="0"/>
                </a:lnTo>
                <a:close/>
              </a:path>
            </a:pathLst>
          </a:custGeom>
          <a:solidFill>
            <a:srgbClr val="EEE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28913" y="6677617"/>
            <a:ext cx="274955" cy="370840"/>
          </a:xfrm>
          <a:custGeom>
            <a:avLst/>
            <a:gdLst/>
            <a:ahLst/>
            <a:cxnLst/>
            <a:rect l="l" t="t" r="r" b="b"/>
            <a:pathLst>
              <a:path w="274954" h="370840">
                <a:moveTo>
                  <a:pt x="274789" y="0"/>
                </a:moveTo>
                <a:lnTo>
                  <a:pt x="0" y="0"/>
                </a:lnTo>
                <a:lnTo>
                  <a:pt x="0" y="296113"/>
                </a:lnTo>
                <a:lnTo>
                  <a:pt x="74155" y="370268"/>
                </a:lnTo>
                <a:lnTo>
                  <a:pt x="274789" y="370268"/>
                </a:lnTo>
                <a:lnTo>
                  <a:pt x="274789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10365" y="6694316"/>
            <a:ext cx="274955" cy="370840"/>
          </a:xfrm>
          <a:custGeom>
            <a:avLst/>
            <a:gdLst/>
            <a:ahLst/>
            <a:cxnLst/>
            <a:rect l="l" t="t" r="r" b="b"/>
            <a:pathLst>
              <a:path w="274954" h="370840">
                <a:moveTo>
                  <a:pt x="200634" y="0"/>
                </a:moveTo>
                <a:lnTo>
                  <a:pt x="0" y="0"/>
                </a:lnTo>
                <a:lnTo>
                  <a:pt x="0" y="370268"/>
                </a:lnTo>
                <a:lnTo>
                  <a:pt x="274789" y="370268"/>
                </a:lnTo>
                <a:lnTo>
                  <a:pt x="274789" y="74155"/>
                </a:lnTo>
                <a:lnTo>
                  <a:pt x="200634" y="0"/>
                </a:lnTo>
                <a:close/>
              </a:path>
            </a:pathLst>
          </a:custGeom>
          <a:solidFill>
            <a:srgbClr val="F3D49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32039" y="6757191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2039" y="6794448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32039" y="6831706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32039" y="6868971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32039" y="690622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32039" y="694348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29709" y="6980745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29709" y="701800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56937" y="6743212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19"/>
                </a:lnTo>
                <a:lnTo>
                  <a:pt x="0" y="48348"/>
                </a:lnTo>
                <a:lnTo>
                  <a:pt x="5219" y="53568"/>
                </a:lnTo>
                <a:lnTo>
                  <a:pt x="48348" y="53568"/>
                </a:lnTo>
                <a:lnTo>
                  <a:pt x="53568" y="48348"/>
                </a:lnTo>
                <a:lnTo>
                  <a:pt x="53568" y="5219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56937" y="6820846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7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7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56937" y="6898465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46175" y="6730023"/>
            <a:ext cx="81280" cy="59055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0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0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46175" y="6888044"/>
            <a:ext cx="81280" cy="59055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1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1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56937" y="697232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46175" y="6961909"/>
            <a:ext cx="81280" cy="59055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0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0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11246" y="6694415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0" y="0"/>
                </a:moveTo>
                <a:lnTo>
                  <a:pt x="0" y="74155"/>
                </a:lnTo>
                <a:lnTo>
                  <a:pt x="74155" y="74155"/>
                </a:lnTo>
                <a:lnTo>
                  <a:pt x="0" y="0"/>
                </a:lnTo>
                <a:close/>
              </a:path>
            </a:pathLst>
          </a:custGeom>
          <a:solidFill>
            <a:srgbClr val="DD7D7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25499" y="6619218"/>
            <a:ext cx="506501" cy="724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25999" y="6585222"/>
            <a:ext cx="575214" cy="7587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97511" y="6585102"/>
            <a:ext cx="225194" cy="167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63976" y="6719658"/>
            <a:ext cx="19050" cy="35560"/>
          </a:xfrm>
          <a:custGeom>
            <a:avLst/>
            <a:gdLst/>
            <a:ahLst/>
            <a:cxnLst/>
            <a:rect l="l" t="t" r="r" b="b"/>
            <a:pathLst>
              <a:path w="19050" h="35559">
                <a:moveTo>
                  <a:pt x="14681" y="0"/>
                </a:moveTo>
                <a:lnTo>
                  <a:pt x="4229" y="0"/>
                </a:lnTo>
                <a:lnTo>
                  <a:pt x="0" y="7873"/>
                </a:lnTo>
                <a:lnTo>
                  <a:pt x="0" y="27304"/>
                </a:lnTo>
                <a:lnTo>
                  <a:pt x="4229" y="35178"/>
                </a:lnTo>
                <a:lnTo>
                  <a:pt x="14681" y="35178"/>
                </a:lnTo>
                <a:lnTo>
                  <a:pt x="18910" y="27304"/>
                </a:lnTo>
                <a:lnTo>
                  <a:pt x="18910" y="7873"/>
                </a:lnTo>
                <a:lnTo>
                  <a:pt x="14681" y="0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60097" y="6698374"/>
            <a:ext cx="26670" cy="9525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0" y="9271"/>
                </a:moveTo>
                <a:lnTo>
                  <a:pt x="26670" y="9271"/>
                </a:lnTo>
                <a:lnTo>
                  <a:pt x="26670" y="0"/>
                </a:lnTo>
                <a:lnTo>
                  <a:pt x="0" y="0"/>
                </a:lnTo>
                <a:lnTo>
                  <a:pt x="0" y="9271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41746" y="6697395"/>
            <a:ext cx="26670" cy="9525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0" y="9258"/>
                </a:moveTo>
                <a:lnTo>
                  <a:pt x="26670" y="9258"/>
                </a:lnTo>
                <a:lnTo>
                  <a:pt x="26670" y="0"/>
                </a:lnTo>
                <a:lnTo>
                  <a:pt x="0" y="0"/>
                </a:lnTo>
                <a:lnTo>
                  <a:pt x="0" y="9258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45624" y="6720649"/>
            <a:ext cx="19050" cy="35560"/>
          </a:xfrm>
          <a:custGeom>
            <a:avLst/>
            <a:gdLst/>
            <a:ahLst/>
            <a:cxnLst/>
            <a:rect l="l" t="t" r="r" b="b"/>
            <a:pathLst>
              <a:path w="19050" h="35559">
                <a:moveTo>
                  <a:pt x="14681" y="0"/>
                </a:moveTo>
                <a:lnTo>
                  <a:pt x="4229" y="0"/>
                </a:lnTo>
                <a:lnTo>
                  <a:pt x="0" y="7874"/>
                </a:lnTo>
                <a:lnTo>
                  <a:pt x="0" y="27305"/>
                </a:lnTo>
                <a:lnTo>
                  <a:pt x="4229" y="35179"/>
                </a:lnTo>
                <a:lnTo>
                  <a:pt x="14681" y="35179"/>
                </a:lnTo>
                <a:lnTo>
                  <a:pt x="18910" y="27305"/>
                </a:lnTo>
                <a:lnTo>
                  <a:pt x="18910" y="7874"/>
                </a:lnTo>
                <a:lnTo>
                  <a:pt x="14681" y="0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83579" y="6803780"/>
            <a:ext cx="61594" cy="26670"/>
          </a:xfrm>
          <a:custGeom>
            <a:avLst/>
            <a:gdLst/>
            <a:ahLst/>
            <a:cxnLst/>
            <a:rect l="l" t="t" r="r" b="b"/>
            <a:pathLst>
              <a:path w="61595" h="26670">
                <a:moveTo>
                  <a:pt x="61480" y="0"/>
                </a:moveTo>
                <a:lnTo>
                  <a:pt x="0" y="0"/>
                </a:lnTo>
                <a:lnTo>
                  <a:pt x="0" y="2781"/>
                </a:lnTo>
                <a:lnTo>
                  <a:pt x="30734" y="26288"/>
                </a:lnTo>
                <a:lnTo>
                  <a:pt x="41305" y="24692"/>
                </a:lnTo>
                <a:lnTo>
                  <a:pt x="61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31621" y="6914615"/>
            <a:ext cx="24765" cy="27940"/>
          </a:xfrm>
          <a:custGeom>
            <a:avLst/>
            <a:gdLst/>
            <a:ahLst/>
            <a:cxnLst/>
            <a:rect l="l" t="t" r="r" b="b"/>
            <a:pathLst>
              <a:path w="24764" h="27940">
                <a:moveTo>
                  <a:pt x="18719" y="0"/>
                </a:moveTo>
                <a:lnTo>
                  <a:pt x="5664" y="0"/>
                </a:lnTo>
                <a:lnTo>
                  <a:pt x="0" y="6146"/>
                </a:lnTo>
                <a:lnTo>
                  <a:pt x="0" y="21323"/>
                </a:lnTo>
                <a:lnTo>
                  <a:pt x="5778" y="27330"/>
                </a:lnTo>
                <a:lnTo>
                  <a:pt x="18681" y="27330"/>
                </a:lnTo>
                <a:lnTo>
                  <a:pt x="21666" y="25514"/>
                </a:lnTo>
                <a:lnTo>
                  <a:pt x="24384" y="22618"/>
                </a:lnTo>
                <a:lnTo>
                  <a:pt x="23742" y="21970"/>
                </a:lnTo>
                <a:lnTo>
                  <a:pt x="9207" y="21970"/>
                </a:lnTo>
                <a:lnTo>
                  <a:pt x="6070" y="18199"/>
                </a:lnTo>
                <a:lnTo>
                  <a:pt x="6070" y="9067"/>
                </a:lnTo>
                <a:lnTo>
                  <a:pt x="9283" y="5372"/>
                </a:lnTo>
                <a:lnTo>
                  <a:pt x="23071" y="5372"/>
                </a:lnTo>
                <a:lnTo>
                  <a:pt x="24193" y="4076"/>
                </a:lnTo>
                <a:lnTo>
                  <a:pt x="21767" y="1663"/>
                </a:lnTo>
                <a:lnTo>
                  <a:pt x="18719" y="0"/>
                </a:lnTo>
                <a:close/>
              </a:path>
              <a:path w="24764" h="27940">
                <a:moveTo>
                  <a:pt x="20675" y="18872"/>
                </a:moveTo>
                <a:lnTo>
                  <a:pt x="18605" y="20802"/>
                </a:lnTo>
                <a:lnTo>
                  <a:pt x="16764" y="21970"/>
                </a:lnTo>
                <a:lnTo>
                  <a:pt x="23742" y="21970"/>
                </a:lnTo>
                <a:lnTo>
                  <a:pt x="20675" y="18872"/>
                </a:lnTo>
                <a:close/>
              </a:path>
              <a:path w="24764" h="27940">
                <a:moveTo>
                  <a:pt x="23071" y="5372"/>
                </a:moveTo>
                <a:lnTo>
                  <a:pt x="16421" y="5372"/>
                </a:lnTo>
                <a:lnTo>
                  <a:pt x="18415" y="6502"/>
                </a:lnTo>
                <a:lnTo>
                  <a:pt x="20497" y="8343"/>
                </a:lnTo>
                <a:lnTo>
                  <a:pt x="23071" y="5372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57980" y="6915072"/>
            <a:ext cx="19685" cy="26670"/>
          </a:xfrm>
          <a:custGeom>
            <a:avLst/>
            <a:gdLst/>
            <a:ahLst/>
            <a:cxnLst/>
            <a:rect l="l" t="t" r="r" b="b"/>
            <a:pathLst>
              <a:path w="19685" h="26670">
                <a:moveTo>
                  <a:pt x="19075" y="0"/>
                </a:moveTo>
                <a:lnTo>
                  <a:pt x="0" y="0"/>
                </a:lnTo>
                <a:lnTo>
                  <a:pt x="0" y="26416"/>
                </a:lnTo>
                <a:lnTo>
                  <a:pt x="19265" y="26416"/>
                </a:lnTo>
                <a:lnTo>
                  <a:pt x="19265" y="21247"/>
                </a:lnTo>
                <a:lnTo>
                  <a:pt x="5778" y="21247"/>
                </a:lnTo>
                <a:lnTo>
                  <a:pt x="5778" y="15697"/>
                </a:lnTo>
                <a:lnTo>
                  <a:pt x="17386" y="15697"/>
                </a:lnTo>
                <a:lnTo>
                  <a:pt x="17386" y="10541"/>
                </a:lnTo>
                <a:lnTo>
                  <a:pt x="5778" y="10541"/>
                </a:lnTo>
                <a:lnTo>
                  <a:pt x="5778" y="5168"/>
                </a:lnTo>
                <a:lnTo>
                  <a:pt x="19075" y="5168"/>
                </a:lnTo>
                <a:lnTo>
                  <a:pt x="19075" y="0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79417" y="6915077"/>
            <a:ext cx="22860" cy="26670"/>
          </a:xfrm>
          <a:custGeom>
            <a:avLst/>
            <a:gdLst/>
            <a:ahLst/>
            <a:cxnLst/>
            <a:rect l="l" t="t" r="r" b="b"/>
            <a:pathLst>
              <a:path w="22860" h="26670">
                <a:moveTo>
                  <a:pt x="15430" y="0"/>
                </a:moveTo>
                <a:lnTo>
                  <a:pt x="0" y="0"/>
                </a:lnTo>
                <a:lnTo>
                  <a:pt x="0" y="26415"/>
                </a:lnTo>
                <a:lnTo>
                  <a:pt x="5803" y="26415"/>
                </a:lnTo>
                <a:lnTo>
                  <a:pt x="5803" y="17957"/>
                </a:lnTo>
                <a:lnTo>
                  <a:pt x="17038" y="17957"/>
                </a:lnTo>
                <a:lnTo>
                  <a:pt x="16370" y="16979"/>
                </a:lnTo>
                <a:lnTo>
                  <a:pt x="19735" y="15735"/>
                </a:lnTo>
                <a:lnTo>
                  <a:pt x="22034" y="13055"/>
                </a:lnTo>
                <a:lnTo>
                  <a:pt x="22034" y="12826"/>
                </a:lnTo>
                <a:lnTo>
                  <a:pt x="5803" y="12826"/>
                </a:lnTo>
                <a:lnTo>
                  <a:pt x="5803" y="5245"/>
                </a:lnTo>
                <a:lnTo>
                  <a:pt x="21677" y="5245"/>
                </a:lnTo>
                <a:lnTo>
                  <a:pt x="21272" y="4178"/>
                </a:lnTo>
                <a:lnTo>
                  <a:pt x="17995" y="901"/>
                </a:lnTo>
                <a:lnTo>
                  <a:pt x="15430" y="0"/>
                </a:lnTo>
                <a:close/>
              </a:path>
              <a:path w="22860" h="26670">
                <a:moveTo>
                  <a:pt x="17038" y="17957"/>
                </a:moveTo>
                <a:lnTo>
                  <a:pt x="10375" y="17957"/>
                </a:lnTo>
                <a:lnTo>
                  <a:pt x="16027" y="26415"/>
                </a:lnTo>
                <a:lnTo>
                  <a:pt x="22821" y="26415"/>
                </a:lnTo>
                <a:lnTo>
                  <a:pt x="17038" y="17957"/>
                </a:lnTo>
                <a:close/>
              </a:path>
              <a:path w="22860" h="26670">
                <a:moveTo>
                  <a:pt x="21677" y="5245"/>
                </a:moveTo>
                <a:lnTo>
                  <a:pt x="14452" y="5245"/>
                </a:lnTo>
                <a:lnTo>
                  <a:pt x="16141" y="6489"/>
                </a:lnTo>
                <a:lnTo>
                  <a:pt x="16141" y="11353"/>
                </a:lnTo>
                <a:lnTo>
                  <a:pt x="14554" y="12826"/>
                </a:lnTo>
                <a:lnTo>
                  <a:pt x="22034" y="12826"/>
                </a:lnTo>
                <a:lnTo>
                  <a:pt x="22034" y="6184"/>
                </a:lnTo>
                <a:lnTo>
                  <a:pt x="21677" y="5245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87306" y="7203313"/>
            <a:ext cx="496034" cy="1406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2815" y="7121287"/>
            <a:ext cx="172720" cy="18415"/>
          </a:xfrm>
          <a:custGeom>
            <a:avLst/>
            <a:gdLst/>
            <a:ahLst/>
            <a:cxnLst/>
            <a:rect l="l" t="t" r="r" b="b"/>
            <a:pathLst>
              <a:path w="172720" h="18415">
                <a:moveTo>
                  <a:pt x="86258" y="0"/>
                </a:moveTo>
                <a:lnTo>
                  <a:pt x="52683" y="715"/>
                </a:lnTo>
                <a:lnTo>
                  <a:pt x="25265" y="2668"/>
                </a:lnTo>
                <a:lnTo>
                  <a:pt x="6778" y="5566"/>
                </a:lnTo>
                <a:lnTo>
                  <a:pt x="0" y="9118"/>
                </a:lnTo>
                <a:lnTo>
                  <a:pt x="6778" y="12672"/>
                </a:lnTo>
                <a:lnTo>
                  <a:pt x="25265" y="15574"/>
                </a:lnTo>
                <a:lnTo>
                  <a:pt x="52683" y="17532"/>
                </a:lnTo>
                <a:lnTo>
                  <a:pt x="86258" y="18249"/>
                </a:lnTo>
                <a:lnTo>
                  <a:pt x="119833" y="17532"/>
                </a:lnTo>
                <a:lnTo>
                  <a:pt x="147251" y="15574"/>
                </a:lnTo>
                <a:lnTo>
                  <a:pt x="165737" y="12672"/>
                </a:lnTo>
                <a:lnTo>
                  <a:pt x="172516" y="9118"/>
                </a:lnTo>
                <a:lnTo>
                  <a:pt x="165737" y="5566"/>
                </a:lnTo>
                <a:lnTo>
                  <a:pt x="147251" y="2668"/>
                </a:lnTo>
                <a:lnTo>
                  <a:pt x="119833" y="715"/>
                </a:lnTo>
                <a:lnTo>
                  <a:pt x="86258" y="0"/>
                </a:lnTo>
                <a:close/>
              </a:path>
            </a:pathLst>
          </a:custGeom>
          <a:solidFill>
            <a:srgbClr val="35333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2069" y="6620640"/>
            <a:ext cx="506730" cy="506730"/>
          </a:xfrm>
          <a:custGeom>
            <a:avLst/>
            <a:gdLst/>
            <a:ahLst/>
            <a:cxnLst/>
            <a:rect l="l" t="t" r="r" b="b"/>
            <a:pathLst>
              <a:path w="506729" h="506729">
                <a:moveTo>
                  <a:pt x="253250" y="0"/>
                </a:moveTo>
                <a:lnTo>
                  <a:pt x="0" y="253237"/>
                </a:lnTo>
                <a:lnTo>
                  <a:pt x="253250" y="506488"/>
                </a:lnTo>
                <a:lnTo>
                  <a:pt x="506501" y="253237"/>
                </a:lnTo>
                <a:lnTo>
                  <a:pt x="253250" y="0"/>
                </a:lnTo>
                <a:close/>
              </a:path>
            </a:pathLst>
          </a:custGeom>
          <a:solidFill>
            <a:srgbClr val="EEE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01848" y="6691521"/>
            <a:ext cx="267335" cy="385445"/>
          </a:xfrm>
          <a:custGeom>
            <a:avLst/>
            <a:gdLst/>
            <a:ahLst/>
            <a:cxnLst/>
            <a:rect l="l" t="t" r="r" b="b"/>
            <a:pathLst>
              <a:path w="267334" h="385445">
                <a:moveTo>
                  <a:pt x="261823" y="0"/>
                </a:moveTo>
                <a:lnTo>
                  <a:pt x="5130" y="0"/>
                </a:lnTo>
                <a:lnTo>
                  <a:pt x="0" y="5118"/>
                </a:lnTo>
                <a:lnTo>
                  <a:pt x="0" y="379704"/>
                </a:lnTo>
                <a:lnTo>
                  <a:pt x="5130" y="384835"/>
                </a:lnTo>
                <a:lnTo>
                  <a:pt x="261823" y="384835"/>
                </a:lnTo>
                <a:lnTo>
                  <a:pt x="266941" y="379704"/>
                </a:lnTo>
                <a:lnTo>
                  <a:pt x="266941" y="5118"/>
                </a:lnTo>
                <a:lnTo>
                  <a:pt x="261823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4133" y="6741566"/>
            <a:ext cx="240665" cy="287020"/>
          </a:xfrm>
          <a:custGeom>
            <a:avLst/>
            <a:gdLst/>
            <a:ahLst/>
            <a:cxnLst/>
            <a:rect l="l" t="t" r="r" b="b"/>
            <a:pathLst>
              <a:path w="240665" h="287020">
                <a:moveTo>
                  <a:pt x="240283" y="286537"/>
                </a:moveTo>
                <a:lnTo>
                  <a:pt x="0" y="286537"/>
                </a:lnTo>
                <a:lnTo>
                  <a:pt x="0" y="0"/>
                </a:lnTo>
                <a:lnTo>
                  <a:pt x="240283" y="0"/>
                </a:lnTo>
                <a:lnTo>
                  <a:pt x="240283" y="286537"/>
                </a:lnTo>
                <a:close/>
              </a:path>
            </a:pathLst>
          </a:custGeom>
          <a:solidFill>
            <a:srgbClr val="AED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27994" y="704382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1379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366"/>
                </a:lnTo>
                <a:lnTo>
                  <a:pt x="3276" y="14643"/>
                </a:lnTo>
                <a:lnTo>
                  <a:pt x="11379" y="14643"/>
                </a:lnTo>
                <a:lnTo>
                  <a:pt x="14655" y="11366"/>
                </a:lnTo>
                <a:lnTo>
                  <a:pt x="14655" y="3276"/>
                </a:lnTo>
                <a:lnTo>
                  <a:pt x="11379" y="0"/>
                </a:lnTo>
                <a:close/>
              </a:path>
            </a:pathLst>
          </a:custGeom>
          <a:solidFill>
            <a:srgbClr val="41454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35321" y="7043813"/>
            <a:ext cx="7620" cy="15240"/>
          </a:xfrm>
          <a:custGeom>
            <a:avLst/>
            <a:gdLst/>
            <a:ahLst/>
            <a:cxnLst/>
            <a:rect l="l" t="t" r="r" b="b"/>
            <a:pathLst>
              <a:path w="7620" h="15240">
                <a:moveTo>
                  <a:pt x="4051" y="0"/>
                </a:moveTo>
                <a:lnTo>
                  <a:pt x="0" y="0"/>
                </a:lnTo>
                <a:lnTo>
                  <a:pt x="0" y="14655"/>
                </a:lnTo>
                <a:lnTo>
                  <a:pt x="4051" y="14655"/>
                </a:lnTo>
                <a:lnTo>
                  <a:pt x="7327" y="11379"/>
                </a:lnTo>
                <a:lnTo>
                  <a:pt x="7327" y="3276"/>
                </a:lnTo>
                <a:lnTo>
                  <a:pt x="4051" y="0"/>
                </a:lnTo>
                <a:close/>
              </a:path>
            </a:pathLst>
          </a:custGeom>
          <a:solidFill>
            <a:srgbClr val="4D515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55162" y="6741555"/>
            <a:ext cx="199390" cy="287020"/>
          </a:xfrm>
          <a:custGeom>
            <a:avLst/>
            <a:gdLst/>
            <a:ahLst/>
            <a:cxnLst/>
            <a:rect l="l" t="t" r="r" b="b"/>
            <a:pathLst>
              <a:path w="199390" h="287020">
                <a:moveTo>
                  <a:pt x="199250" y="0"/>
                </a:moveTo>
                <a:lnTo>
                  <a:pt x="152603" y="0"/>
                </a:lnTo>
                <a:lnTo>
                  <a:pt x="0" y="286537"/>
                </a:lnTo>
                <a:lnTo>
                  <a:pt x="199250" y="286537"/>
                </a:lnTo>
                <a:lnTo>
                  <a:pt x="199250" y="0"/>
                </a:lnTo>
                <a:close/>
              </a:path>
            </a:pathLst>
          </a:custGeom>
          <a:solidFill>
            <a:srgbClr val="9EC5C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49820" y="6821982"/>
            <a:ext cx="168909" cy="1191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59995" y="360005"/>
            <a:ext cx="3843706" cy="93615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00" rIns="0" bIns="0" rtlCol="0">
            <a:spAutoFit/>
          </a:bodyPr>
          <a:lstStyle/>
          <a:p>
            <a:pPr marL="174625" algn="ctr">
              <a:lnSpc>
                <a:spcPts val="2865"/>
              </a:lnSpc>
              <a:spcBef>
                <a:spcPts val="500"/>
              </a:spcBef>
            </a:pPr>
            <a:r>
              <a:rPr sz="2600" spc="-5" dirty="0">
                <a:latin typeface="Montserrat"/>
                <a:cs typeface="Montserrat"/>
              </a:rPr>
              <a:t>NOS</a:t>
            </a:r>
            <a:r>
              <a:rPr sz="2600" spc="-85" dirty="0">
                <a:latin typeface="Montserrat"/>
                <a:cs typeface="Montserrat"/>
              </a:rPr>
              <a:t> </a:t>
            </a:r>
            <a:r>
              <a:rPr sz="2600" spc="-35" dirty="0">
                <a:latin typeface="Montserrat"/>
                <a:cs typeface="Montserrat"/>
              </a:rPr>
              <a:t>PRESTATIONS</a:t>
            </a:r>
            <a:endParaRPr sz="2600" dirty="0">
              <a:latin typeface="Montserrat"/>
              <a:cs typeface="Montserrat"/>
            </a:endParaRPr>
          </a:p>
          <a:p>
            <a:pPr marL="174625" algn="ctr">
              <a:lnSpc>
                <a:spcPts val="3885"/>
              </a:lnSpc>
            </a:pPr>
            <a:r>
              <a:rPr sz="3450" b="1" spc="-45" dirty="0">
                <a:latin typeface="Montserrat"/>
                <a:cs typeface="Montserrat"/>
              </a:rPr>
              <a:t>BATEAU</a:t>
            </a:r>
            <a:endParaRPr sz="3450" dirty="0">
              <a:latin typeface="Montserrat"/>
              <a:cs typeface="Montserrat"/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E0293AA1-C18E-6D66-1CC1-6B48D80408AB}"/>
              </a:ext>
            </a:extLst>
          </p:cNvPr>
          <p:cNvSpPr txBox="1"/>
          <p:nvPr/>
        </p:nvSpPr>
        <p:spPr>
          <a:xfrm>
            <a:off x="5781650" y="4585578"/>
            <a:ext cx="4446905" cy="1692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8165">
              <a:lnSpc>
                <a:spcPct val="100000"/>
              </a:lnSpc>
              <a:spcBef>
                <a:spcPts val="100"/>
              </a:spcBef>
            </a:pPr>
            <a:r>
              <a:rPr lang="fr-FR" sz="1500" b="1" spc="-85" dirty="0">
                <a:solidFill>
                  <a:srgbClr val="353334"/>
                </a:solidFill>
                <a:latin typeface="Montserrat"/>
                <a:cs typeface="Montserrat"/>
              </a:rPr>
              <a:t>Documents à fournir :</a:t>
            </a:r>
          </a:p>
          <a:p>
            <a:pPr marL="298450" marR="558165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fr-FR" sz="1500" spc="-85" dirty="0">
                <a:solidFill>
                  <a:srgbClr val="353334"/>
                </a:solidFill>
                <a:latin typeface="Montserrat"/>
                <a:cs typeface="Montserrat"/>
              </a:rPr>
              <a:t>1 photos d’identité en couleur (récente)</a:t>
            </a:r>
          </a:p>
          <a:p>
            <a:pPr marL="298450" marR="558165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fr-FR" sz="1500" spc="-85" dirty="0">
                <a:solidFill>
                  <a:srgbClr val="353334"/>
                </a:solidFill>
                <a:latin typeface="Montserrat"/>
                <a:cs typeface="Montserrat"/>
              </a:rPr>
              <a:t>Photocopie d’une pièce d’identité</a:t>
            </a:r>
          </a:p>
          <a:p>
            <a:pPr marL="298450" marR="558165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fr-FR" sz="1500" spc="-85" dirty="0">
                <a:solidFill>
                  <a:srgbClr val="353334"/>
                </a:solidFill>
                <a:latin typeface="Montserrat"/>
                <a:cs typeface="Montserrat"/>
              </a:rPr>
              <a:t>Demande d’inscription remplie</a:t>
            </a:r>
          </a:p>
          <a:p>
            <a:pPr marL="298450" marR="558165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fr-FR" sz="1500" spc="-85" dirty="0">
                <a:solidFill>
                  <a:srgbClr val="353334"/>
                </a:solidFill>
                <a:latin typeface="Montserrat"/>
                <a:cs typeface="Montserrat"/>
              </a:rPr>
              <a:t>Certificat médical rempli et signé</a:t>
            </a:r>
          </a:p>
          <a:p>
            <a:pPr marL="298450" marR="558165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fr-FR" sz="1500" spc="-85" dirty="0">
                <a:solidFill>
                  <a:srgbClr val="353334"/>
                </a:solidFill>
                <a:latin typeface="Montserrat"/>
                <a:cs typeface="Montserrat"/>
              </a:rPr>
              <a:t>Un timbre électronique de 78,00€ correspondant au droit de délivrance </a:t>
            </a:r>
          </a:p>
        </p:txBody>
      </p:sp>
      <p:sp>
        <p:nvSpPr>
          <p:cNvPr id="58" name="object 13">
            <a:extLst>
              <a:ext uri="{FF2B5EF4-FFF2-40B4-BE49-F238E27FC236}">
                <a16:creationId xmlns:a16="http://schemas.microsoft.com/office/drawing/2014/main" id="{39412B81-5331-F4BC-15FC-14ED264CC252}"/>
              </a:ext>
            </a:extLst>
          </p:cNvPr>
          <p:cNvSpPr txBox="1"/>
          <p:nvPr/>
        </p:nvSpPr>
        <p:spPr>
          <a:xfrm>
            <a:off x="1625239" y="7314038"/>
            <a:ext cx="46737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r-FR" sz="1400" dirty="0">
                <a:latin typeface="Montserrat"/>
                <a:cs typeface="Montserrat"/>
              </a:rPr>
              <a:t>* Hors timbre fiscal et taxe d’examen de code</a:t>
            </a:r>
            <a:endParaRPr sz="14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e 52">
            <a:extLst>
              <a:ext uri="{FF2B5EF4-FFF2-40B4-BE49-F238E27FC236}">
                <a16:creationId xmlns:a16="http://schemas.microsoft.com/office/drawing/2014/main" id="{0B54D822-ED33-4BEA-AAE6-1A0CA80EBBFF}"/>
              </a:ext>
            </a:extLst>
          </p:cNvPr>
          <p:cNvGrpSpPr/>
          <p:nvPr/>
        </p:nvGrpSpPr>
        <p:grpSpPr>
          <a:xfrm>
            <a:off x="591966" y="962025"/>
            <a:ext cx="3857511" cy="4400119"/>
            <a:chOff x="539997" y="1151676"/>
            <a:chExt cx="4594690" cy="5076660"/>
          </a:xfrm>
        </p:grpSpPr>
        <p:sp>
          <p:nvSpPr>
            <p:cNvPr id="3" name="object 3"/>
            <p:cNvSpPr/>
            <p:nvPr/>
          </p:nvSpPr>
          <p:spPr>
            <a:xfrm>
              <a:off x="798737" y="1808483"/>
              <a:ext cx="1009015" cy="102870"/>
            </a:xfrm>
            <a:custGeom>
              <a:avLst/>
              <a:gdLst/>
              <a:ahLst/>
              <a:cxnLst/>
              <a:rect l="l" t="t" r="r" b="b"/>
              <a:pathLst>
                <a:path w="1009014" h="102869">
                  <a:moveTo>
                    <a:pt x="937602" y="67868"/>
                  </a:moveTo>
                  <a:lnTo>
                    <a:pt x="922362" y="86067"/>
                  </a:lnTo>
                  <a:lnTo>
                    <a:pt x="932288" y="93212"/>
                  </a:lnTo>
                  <a:lnTo>
                    <a:pt x="943487" y="98329"/>
                  </a:lnTo>
                  <a:lnTo>
                    <a:pt x="955693" y="101409"/>
                  </a:lnTo>
                  <a:lnTo>
                    <a:pt x="968641" y="102438"/>
                  </a:lnTo>
                  <a:lnTo>
                    <a:pt x="985001" y="100249"/>
                  </a:lnTo>
                  <a:lnTo>
                    <a:pt x="997602" y="93921"/>
                  </a:lnTo>
                  <a:lnTo>
                    <a:pt x="1005705" y="83809"/>
                  </a:lnTo>
                  <a:lnTo>
                    <a:pt x="1006571" y="79717"/>
                  </a:lnTo>
                  <a:lnTo>
                    <a:pt x="969632" y="79717"/>
                  </a:lnTo>
                  <a:lnTo>
                    <a:pt x="961193" y="78977"/>
                  </a:lnTo>
                  <a:lnTo>
                    <a:pt x="953031" y="76755"/>
                  </a:lnTo>
                  <a:lnTo>
                    <a:pt x="945163" y="73052"/>
                  </a:lnTo>
                  <a:lnTo>
                    <a:pt x="937602" y="67868"/>
                  </a:lnTo>
                  <a:close/>
                </a:path>
                <a:path w="1009014" h="102869">
                  <a:moveTo>
                    <a:pt x="965250" y="279"/>
                  </a:moveTo>
                  <a:lnTo>
                    <a:pt x="949278" y="2618"/>
                  </a:lnTo>
                  <a:lnTo>
                    <a:pt x="937244" y="9150"/>
                  </a:lnTo>
                  <a:lnTo>
                    <a:pt x="929653" y="19149"/>
                  </a:lnTo>
                  <a:lnTo>
                    <a:pt x="927011" y="31889"/>
                  </a:lnTo>
                  <a:lnTo>
                    <a:pt x="927136" y="32727"/>
                  </a:lnTo>
                  <a:lnTo>
                    <a:pt x="964272" y="63207"/>
                  </a:lnTo>
                  <a:lnTo>
                    <a:pt x="977671" y="66179"/>
                  </a:lnTo>
                  <a:lnTo>
                    <a:pt x="980922" y="68719"/>
                  </a:lnTo>
                  <a:lnTo>
                    <a:pt x="980922" y="77317"/>
                  </a:lnTo>
                  <a:lnTo>
                    <a:pt x="976960" y="79717"/>
                  </a:lnTo>
                  <a:lnTo>
                    <a:pt x="1006571" y="79717"/>
                  </a:lnTo>
                  <a:lnTo>
                    <a:pt x="1008570" y="70269"/>
                  </a:lnTo>
                  <a:lnTo>
                    <a:pt x="1008570" y="69989"/>
                  </a:lnTo>
                  <a:lnTo>
                    <a:pt x="971740" y="39230"/>
                  </a:lnTo>
                  <a:lnTo>
                    <a:pt x="958202" y="36258"/>
                  </a:lnTo>
                  <a:lnTo>
                    <a:pt x="954671" y="33997"/>
                  </a:lnTo>
                  <a:lnTo>
                    <a:pt x="954671" y="25819"/>
                  </a:lnTo>
                  <a:lnTo>
                    <a:pt x="957922" y="22999"/>
                  </a:lnTo>
                  <a:lnTo>
                    <a:pt x="999090" y="22999"/>
                  </a:lnTo>
                  <a:lnTo>
                    <a:pt x="1005890" y="13398"/>
                  </a:lnTo>
                  <a:lnTo>
                    <a:pt x="997401" y="7721"/>
                  </a:lnTo>
                  <a:lnTo>
                    <a:pt x="987904" y="3614"/>
                  </a:lnTo>
                  <a:lnTo>
                    <a:pt x="977240" y="1120"/>
                  </a:lnTo>
                  <a:lnTo>
                    <a:pt x="965250" y="279"/>
                  </a:lnTo>
                  <a:close/>
                </a:path>
                <a:path w="1009014" h="102869">
                  <a:moveTo>
                    <a:pt x="999090" y="22999"/>
                  </a:moveTo>
                  <a:lnTo>
                    <a:pt x="964552" y="22999"/>
                  </a:lnTo>
                  <a:lnTo>
                    <a:pt x="971352" y="23628"/>
                  </a:lnTo>
                  <a:lnTo>
                    <a:pt x="978323" y="25487"/>
                  </a:lnTo>
                  <a:lnTo>
                    <a:pt x="985320" y="28534"/>
                  </a:lnTo>
                  <a:lnTo>
                    <a:pt x="992200" y="32727"/>
                  </a:lnTo>
                  <a:lnTo>
                    <a:pt x="999090" y="22999"/>
                  </a:lnTo>
                  <a:close/>
                </a:path>
                <a:path w="1009014" h="102869">
                  <a:moveTo>
                    <a:pt x="842644" y="1968"/>
                  </a:moveTo>
                  <a:lnTo>
                    <a:pt x="817105" y="1968"/>
                  </a:lnTo>
                  <a:lnTo>
                    <a:pt x="817105" y="100749"/>
                  </a:lnTo>
                  <a:lnTo>
                    <a:pt x="844194" y="100749"/>
                  </a:lnTo>
                  <a:lnTo>
                    <a:pt x="844194" y="46558"/>
                  </a:lnTo>
                  <a:lnTo>
                    <a:pt x="877342" y="46558"/>
                  </a:lnTo>
                  <a:lnTo>
                    <a:pt x="842644" y="1968"/>
                  </a:lnTo>
                  <a:close/>
                </a:path>
                <a:path w="1009014" h="102869">
                  <a:moveTo>
                    <a:pt x="877342" y="46558"/>
                  </a:moveTo>
                  <a:lnTo>
                    <a:pt x="844194" y="46558"/>
                  </a:lnTo>
                  <a:lnTo>
                    <a:pt x="886383" y="100749"/>
                  </a:lnTo>
                  <a:lnTo>
                    <a:pt x="910374" y="100749"/>
                  </a:lnTo>
                  <a:lnTo>
                    <a:pt x="910374" y="54178"/>
                  </a:lnTo>
                  <a:lnTo>
                    <a:pt x="883272" y="54178"/>
                  </a:lnTo>
                  <a:lnTo>
                    <a:pt x="877342" y="46558"/>
                  </a:lnTo>
                  <a:close/>
                </a:path>
                <a:path w="1009014" h="102869">
                  <a:moveTo>
                    <a:pt x="910374" y="1968"/>
                  </a:moveTo>
                  <a:lnTo>
                    <a:pt x="883272" y="1968"/>
                  </a:lnTo>
                  <a:lnTo>
                    <a:pt x="883272" y="54178"/>
                  </a:lnTo>
                  <a:lnTo>
                    <a:pt x="910374" y="54178"/>
                  </a:lnTo>
                  <a:lnTo>
                    <a:pt x="910374" y="1968"/>
                  </a:lnTo>
                  <a:close/>
                </a:path>
                <a:path w="1009014" h="102869">
                  <a:moveTo>
                    <a:pt x="747826" y="0"/>
                  </a:moveTo>
                  <a:lnTo>
                    <a:pt x="709726" y="15044"/>
                  </a:lnTo>
                  <a:lnTo>
                    <a:pt x="694543" y="51079"/>
                  </a:lnTo>
                  <a:lnTo>
                    <a:pt x="694486" y="51638"/>
                  </a:lnTo>
                  <a:lnTo>
                    <a:pt x="698489" y="71524"/>
                  </a:lnTo>
                  <a:lnTo>
                    <a:pt x="709580" y="87760"/>
                  </a:lnTo>
                  <a:lnTo>
                    <a:pt x="726387" y="98704"/>
                  </a:lnTo>
                  <a:lnTo>
                    <a:pt x="747534" y="102717"/>
                  </a:lnTo>
                  <a:lnTo>
                    <a:pt x="768727" y="98680"/>
                  </a:lnTo>
                  <a:lnTo>
                    <a:pt x="785634" y="87672"/>
                  </a:lnTo>
                  <a:lnTo>
                    <a:pt x="792246" y="78028"/>
                  </a:lnTo>
                  <a:lnTo>
                    <a:pt x="747826" y="78028"/>
                  </a:lnTo>
                  <a:lnTo>
                    <a:pt x="737509" y="75845"/>
                  </a:lnTo>
                  <a:lnTo>
                    <a:pt x="729534" y="69984"/>
                  </a:lnTo>
                  <a:lnTo>
                    <a:pt x="724389" y="61478"/>
                  </a:lnTo>
                  <a:lnTo>
                    <a:pt x="722616" y="51638"/>
                  </a:lnTo>
                  <a:lnTo>
                    <a:pt x="722566" y="51079"/>
                  </a:lnTo>
                  <a:lnTo>
                    <a:pt x="724346" y="40944"/>
                  </a:lnTo>
                  <a:lnTo>
                    <a:pt x="729392" y="32540"/>
                  </a:lnTo>
                  <a:lnTo>
                    <a:pt x="737268" y="26808"/>
                  </a:lnTo>
                  <a:lnTo>
                    <a:pt x="747534" y="24688"/>
                  </a:lnTo>
                  <a:lnTo>
                    <a:pt x="792425" y="24688"/>
                  </a:lnTo>
                  <a:lnTo>
                    <a:pt x="785775" y="14957"/>
                  </a:lnTo>
                  <a:lnTo>
                    <a:pt x="768968" y="4012"/>
                  </a:lnTo>
                  <a:lnTo>
                    <a:pt x="747826" y="0"/>
                  </a:lnTo>
                  <a:close/>
                </a:path>
                <a:path w="1009014" h="102869">
                  <a:moveTo>
                    <a:pt x="792425" y="24688"/>
                  </a:moveTo>
                  <a:lnTo>
                    <a:pt x="747534" y="24688"/>
                  </a:lnTo>
                  <a:lnTo>
                    <a:pt x="757873" y="26871"/>
                  </a:lnTo>
                  <a:lnTo>
                    <a:pt x="765897" y="32732"/>
                  </a:lnTo>
                  <a:lnTo>
                    <a:pt x="771089" y="41239"/>
                  </a:lnTo>
                  <a:lnTo>
                    <a:pt x="772883" y="51079"/>
                  </a:lnTo>
                  <a:lnTo>
                    <a:pt x="772934" y="51638"/>
                  </a:lnTo>
                  <a:lnTo>
                    <a:pt x="771133" y="61773"/>
                  </a:lnTo>
                  <a:lnTo>
                    <a:pt x="766038" y="70177"/>
                  </a:lnTo>
                  <a:lnTo>
                    <a:pt x="758114" y="75909"/>
                  </a:lnTo>
                  <a:lnTo>
                    <a:pt x="747826" y="78028"/>
                  </a:lnTo>
                  <a:lnTo>
                    <a:pt x="792246" y="78028"/>
                  </a:lnTo>
                  <a:lnTo>
                    <a:pt x="796826" y="71347"/>
                  </a:lnTo>
                  <a:lnTo>
                    <a:pt x="800818" y="51638"/>
                  </a:lnTo>
                  <a:lnTo>
                    <a:pt x="800874" y="51079"/>
                  </a:lnTo>
                  <a:lnTo>
                    <a:pt x="796870" y="31193"/>
                  </a:lnTo>
                  <a:lnTo>
                    <a:pt x="792425" y="24688"/>
                  </a:lnTo>
                  <a:close/>
                </a:path>
                <a:path w="1009014" h="102869">
                  <a:moveTo>
                    <a:pt x="677849" y="1981"/>
                  </a:moveTo>
                  <a:lnTo>
                    <a:pt x="650328" y="1981"/>
                  </a:lnTo>
                  <a:lnTo>
                    <a:pt x="650328" y="100749"/>
                  </a:lnTo>
                  <a:lnTo>
                    <a:pt x="677849" y="100749"/>
                  </a:lnTo>
                  <a:lnTo>
                    <a:pt x="677849" y="1981"/>
                  </a:lnTo>
                  <a:close/>
                </a:path>
                <a:path w="1009014" h="102869">
                  <a:moveTo>
                    <a:pt x="606158" y="25958"/>
                  </a:moveTo>
                  <a:lnTo>
                    <a:pt x="578789" y="25958"/>
                  </a:lnTo>
                  <a:lnTo>
                    <a:pt x="578789" y="100749"/>
                  </a:lnTo>
                  <a:lnTo>
                    <a:pt x="606158" y="100749"/>
                  </a:lnTo>
                  <a:lnTo>
                    <a:pt x="606158" y="25958"/>
                  </a:lnTo>
                  <a:close/>
                </a:path>
                <a:path w="1009014" h="102869">
                  <a:moveTo>
                    <a:pt x="635787" y="1968"/>
                  </a:moveTo>
                  <a:lnTo>
                    <a:pt x="549160" y="1968"/>
                  </a:lnTo>
                  <a:lnTo>
                    <a:pt x="549160" y="25958"/>
                  </a:lnTo>
                  <a:lnTo>
                    <a:pt x="635787" y="25958"/>
                  </a:lnTo>
                  <a:lnTo>
                    <a:pt x="635787" y="1968"/>
                  </a:lnTo>
                  <a:close/>
                </a:path>
                <a:path w="1009014" h="102869">
                  <a:moveTo>
                    <a:pt x="501040" y="1269"/>
                  </a:moveTo>
                  <a:lnTo>
                    <a:pt x="474649" y="1269"/>
                  </a:lnTo>
                  <a:lnTo>
                    <a:pt x="432612" y="100749"/>
                  </a:lnTo>
                  <a:lnTo>
                    <a:pt x="461391" y="100749"/>
                  </a:lnTo>
                  <a:lnTo>
                    <a:pt x="468452" y="83108"/>
                  </a:lnTo>
                  <a:lnTo>
                    <a:pt x="535633" y="83108"/>
                  </a:lnTo>
                  <a:lnTo>
                    <a:pt x="526625" y="61798"/>
                  </a:lnTo>
                  <a:lnTo>
                    <a:pt x="476491" y="61798"/>
                  </a:lnTo>
                  <a:lnTo>
                    <a:pt x="487641" y="33718"/>
                  </a:lnTo>
                  <a:lnTo>
                    <a:pt x="514756" y="33718"/>
                  </a:lnTo>
                  <a:lnTo>
                    <a:pt x="501040" y="1269"/>
                  </a:lnTo>
                  <a:close/>
                </a:path>
                <a:path w="1009014" h="102869">
                  <a:moveTo>
                    <a:pt x="535633" y="83108"/>
                  </a:moveTo>
                  <a:lnTo>
                    <a:pt x="506539" y="83108"/>
                  </a:lnTo>
                  <a:lnTo>
                    <a:pt x="513740" y="100749"/>
                  </a:lnTo>
                  <a:lnTo>
                    <a:pt x="543090" y="100749"/>
                  </a:lnTo>
                  <a:lnTo>
                    <a:pt x="535633" y="83108"/>
                  </a:lnTo>
                  <a:close/>
                </a:path>
                <a:path w="1009014" h="102869">
                  <a:moveTo>
                    <a:pt x="514756" y="33718"/>
                  </a:moveTo>
                  <a:lnTo>
                    <a:pt x="487641" y="33718"/>
                  </a:lnTo>
                  <a:lnTo>
                    <a:pt x="498640" y="61798"/>
                  </a:lnTo>
                  <a:lnTo>
                    <a:pt x="526625" y="61798"/>
                  </a:lnTo>
                  <a:lnTo>
                    <a:pt x="514756" y="33718"/>
                  </a:lnTo>
                  <a:close/>
                </a:path>
                <a:path w="1009014" h="102869">
                  <a:moveTo>
                    <a:pt x="344982" y="1968"/>
                  </a:moveTo>
                  <a:lnTo>
                    <a:pt x="316052" y="1968"/>
                  </a:lnTo>
                  <a:lnTo>
                    <a:pt x="316052" y="100749"/>
                  </a:lnTo>
                  <a:lnTo>
                    <a:pt x="342861" y="100749"/>
                  </a:lnTo>
                  <a:lnTo>
                    <a:pt x="342861" y="44297"/>
                  </a:lnTo>
                  <a:lnTo>
                    <a:pt x="393619" y="44297"/>
                  </a:lnTo>
                  <a:lnTo>
                    <a:pt x="393801" y="44018"/>
                  </a:lnTo>
                  <a:lnTo>
                    <a:pt x="421030" y="44018"/>
                  </a:lnTo>
                  <a:lnTo>
                    <a:pt x="421030" y="40208"/>
                  </a:lnTo>
                  <a:lnTo>
                    <a:pt x="368541" y="40208"/>
                  </a:lnTo>
                  <a:lnTo>
                    <a:pt x="344982" y="1968"/>
                  </a:lnTo>
                  <a:close/>
                </a:path>
                <a:path w="1009014" h="102869">
                  <a:moveTo>
                    <a:pt x="421030" y="44018"/>
                  </a:moveTo>
                  <a:lnTo>
                    <a:pt x="393801" y="44018"/>
                  </a:lnTo>
                  <a:lnTo>
                    <a:pt x="393801" y="100749"/>
                  </a:lnTo>
                  <a:lnTo>
                    <a:pt x="421030" y="100749"/>
                  </a:lnTo>
                  <a:lnTo>
                    <a:pt x="421030" y="44018"/>
                  </a:lnTo>
                  <a:close/>
                </a:path>
                <a:path w="1009014" h="102869">
                  <a:moveTo>
                    <a:pt x="393619" y="44297"/>
                  </a:moveTo>
                  <a:lnTo>
                    <a:pt x="342861" y="44297"/>
                  </a:lnTo>
                  <a:lnTo>
                    <a:pt x="367982" y="82689"/>
                  </a:lnTo>
                  <a:lnTo>
                    <a:pt x="368541" y="82689"/>
                  </a:lnTo>
                  <a:lnTo>
                    <a:pt x="393619" y="44297"/>
                  </a:lnTo>
                  <a:close/>
                </a:path>
                <a:path w="1009014" h="102869">
                  <a:moveTo>
                    <a:pt x="421030" y="1968"/>
                  </a:moveTo>
                  <a:lnTo>
                    <a:pt x="392112" y="1968"/>
                  </a:lnTo>
                  <a:lnTo>
                    <a:pt x="368541" y="40208"/>
                  </a:lnTo>
                  <a:lnTo>
                    <a:pt x="421030" y="40208"/>
                  </a:lnTo>
                  <a:lnTo>
                    <a:pt x="421030" y="1968"/>
                  </a:lnTo>
                  <a:close/>
                </a:path>
                <a:path w="1009014" h="102869">
                  <a:moveTo>
                    <a:pt x="259334" y="1968"/>
                  </a:moveTo>
                  <a:lnTo>
                    <a:pt x="212636" y="1968"/>
                  </a:lnTo>
                  <a:lnTo>
                    <a:pt x="212636" y="100749"/>
                  </a:lnTo>
                  <a:lnTo>
                    <a:pt x="240004" y="100749"/>
                  </a:lnTo>
                  <a:lnTo>
                    <a:pt x="240004" y="70827"/>
                  </a:lnTo>
                  <a:lnTo>
                    <a:pt x="283020" y="70827"/>
                  </a:lnTo>
                  <a:lnTo>
                    <a:pt x="279933" y="66319"/>
                  </a:lnTo>
                  <a:lnTo>
                    <a:pt x="288348" y="61519"/>
                  </a:lnTo>
                  <a:lnTo>
                    <a:pt x="294751" y="54906"/>
                  </a:lnTo>
                  <a:lnTo>
                    <a:pt x="297403" y="49377"/>
                  </a:lnTo>
                  <a:lnTo>
                    <a:pt x="240004" y="49377"/>
                  </a:lnTo>
                  <a:lnTo>
                    <a:pt x="240004" y="25679"/>
                  </a:lnTo>
                  <a:lnTo>
                    <a:pt x="300144" y="25679"/>
                  </a:lnTo>
                  <a:lnTo>
                    <a:pt x="297294" y="18338"/>
                  </a:lnTo>
                  <a:lnTo>
                    <a:pt x="291503" y="12699"/>
                  </a:lnTo>
                  <a:lnTo>
                    <a:pt x="285823" y="8167"/>
                  </a:lnTo>
                  <a:lnTo>
                    <a:pt x="278647" y="4795"/>
                  </a:lnTo>
                  <a:lnTo>
                    <a:pt x="269857" y="2693"/>
                  </a:lnTo>
                  <a:lnTo>
                    <a:pt x="259334" y="1968"/>
                  </a:lnTo>
                  <a:close/>
                </a:path>
                <a:path w="1009014" h="102869">
                  <a:moveTo>
                    <a:pt x="283020" y="70827"/>
                  </a:moveTo>
                  <a:lnTo>
                    <a:pt x="251993" y="70827"/>
                  </a:lnTo>
                  <a:lnTo>
                    <a:pt x="271894" y="100749"/>
                  </a:lnTo>
                  <a:lnTo>
                    <a:pt x="303504" y="100749"/>
                  </a:lnTo>
                  <a:lnTo>
                    <a:pt x="283020" y="70827"/>
                  </a:lnTo>
                  <a:close/>
                </a:path>
                <a:path w="1009014" h="102869">
                  <a:moveTo>
                    <a:pt x="300144" y="25679"/>
                  </a:moveTo>
                  <a:lnTo>
                    <a:pt x="267093" y="25679"/>
                  </a:lnTo>
                  <a:lnTo>
                    <a:pt x="272745" y="29489"/>
                  </a:lnTo>
                  <a:lnTo>
                    <a:pt x="272745" y="44869"/>
                  </a:lnTo>
                  <a:lnTo>
                    <a:pt x="267525" y="49377"/>
                  </a:lnTo>
                  <a:lnTo>
                    <a:pt x="297403" y="49377"/>
                  </a:lnTo>
                  <a:lnTo>
                    <a:pt x="298825" y="46415"/>
                  </a:lnTo>
                  <a:lnTo>
                    <a:pt x="300253" y="35979"/>
                  </a:lnTo>
                  <a:lnTo>
                    <a:pt x="300144" y="25679"/>
                  </a:lnTo>
                  <a:close/>
                </a:path>
                <a:path w="1009014" h="102869">
                  <a:moveTo>
                    <a:pt x="143357" y="0"/>
                  </a:moveTo>
                  <a:lnTo>
                    <a:pt x="105257" y="15044"/>
                  </a:lnTo>
                  <a:lnTo>
                    <a:pt x="90074" y="51079"/>
                  </a:lnTo>
                  <a:lnTo>
                    <a:pt x="90017" y="51638"/>
                  </a:lnTo>
                  <a:lnTo>
                    <a:pt x="94020" y="71524"/>
                  </a:lnTo>
                  <a:lnTo>
                    <a:pt x="105111" y="87760"/>
                  </a:lnTo>
                  <a:lnTo>
                    <a:pt x="121918" y="98704"/>
                  </a:lnTo>
                  <a:lnTo>
                    <a:pt x="143065" y="102717"/>
                  </a:lnTo>
                  <a:lnTo>
                    <a:pt x="164258" y="98680"/>
                  </a:lnTo>
                  <a:lnTo>
                    <a:pt x="181165" y="87672"/>
                  </a:lnTo>
                  <a:lnTo>
                    <a:pt x="187777" y="78028"/>
                  </a:lnTo>
                  <a:lnTo>
                    <a:pt x="143357" y="78028"/>
                  </a:lnTo>
                  <a:lnTo>
                    <a:pt x="133040" y="75845"/>
                  </a:lnTo>
                  <a:lnTo>
                    <a:pt x="125064" y="69984"/>
                  </a:lnTo>
                  <a:lnTo>
                    <a:pt x="119920" y="61478"/>
                  </a:lnTo>
                  <a:lnTo>
                    <a:pt x="118147" y="51638"/>
                  </a:lnTo>
                  <a:lnTo>
                    <a:pt x="118097" y="51079"/>
                  </a:lnTo>
                  <a:lnTo>
                    <a:pt x="119875" y="40944"/>
                  </a:lnTo>
                  <a:lnTo>
                    <a:pt x="124918" y="32540"/>
                  </a:lnTo>
                  <a:lnTo>
                    <a:pt x="132793" y="26808"/>
                  </a:lnTo>
                  <a:lnTo>
                    <a:pt x="143065" y="24688"/>
                  </a:lnTo>
                  <a:lnTo>
                    <a:pt x="187956" y="24688"/>
                  </a:lnTo>
                  <a:lnTo>
                    <a:pt x="181306" y="14957"/>
                  </a:lnTo>
                  <a:lnTo>
                    <a:pt x="164499" y="4012"/>
                  </a:lnTo>
                  <a:lnTo>
                    <a:pt x="143357" y="0"/>
                  </a:lnTo>
                  <a:close/>
                </a:path>
                <a:path w="1009014" h="102869">
                  <a:moveTo>
                    <a:pt x="187956" y="24688"/>
                  </a:moveTo>
                  <a:lnTo>
                    <a:pt x="143065" y="24688"/>
                  </a:lnTo>
                  <a:lnTo>
                    <a:pt x="153404" y="26871"/>
                  </a:lnTo>
                  <a:lnTo>
                    <a:pt x="161428" y="32732"/>
                  </a:lnTo>
                  <a:lnTo>
                    <a:pt x="166620" y="41239"/>
                  </a:lnTo>
                  <a:lnTo>
                    <a:pt x="168414" y="51079"/>
                  </a:lnTo>
                  <a:lnTo>
                    <a:pt x="168465" y="51638"/>
                  </a:lnTo>
                  <a:lnTo>
                    <a:pt x="166664" y="61773"/>
                  </a:lnTo>
                  <a:lnTo>
                    <a:pt x="161569" y="70177"/>
                  </a:lnTo>
                  <a:lnTo>
                    <a:pt x="153645" y="75909"/>
                  </a:lnTo>
                  <a:lnTo>
                    <a:pt x="143357" y="78028"/>
                  </a:lnTo>
                  <a:lnTo>
                    <a:pt x="187777" y="78028"/>
                  </a:lnTo>
                  <a:lnTo>
                    <a:pt x="192357" y="71347"/>
                  </a:lnTo>
                  <a:lnTo>
                    <a:pt x="196348" y="51638"/>
                  </a:lnTo>
                  <a:lnTo>
                    <a:pt x="196405" y="51079"/>
                  </a:lnTo>
                  <a:lnTo>
                    <a:pt x="192401" y="31193"/>
                  </a:lnTo>
                  <a:lnTo>
                    <a:pt x="187956" y="24688"/>
                  </a:lnTo>
                  <a:close/>
                </a:path>
                <a:path w="1009014" h="102869">
                  <a:moveTo>
                    <a:pt x="79006" y="1968"/>
                  </a:moveTo>
                  <a:lnTo>
                    <a:pt x="0" y="1968"/>
                  </a:lnTo>
                  <a:lnTo>
                    <a:pt x="0" y="100749"/>
                  </a:lnTo>
                  <a:lnTo>
                    <a:pt x="27368" y="100749"/>
                  </a:lnTo>
                  <a:lnTo>
                    <a:pt x="27368" y="65468"/>
                  </a:lnTo>
                  <a:lnTo>
                    <a:pt x="74079" y="65468"/>
                  </a:lnTo>
                  <a:lnTo>
                    <a:pt x="74079" y="42748"/>
                  </a:lnTo>
                  <a:lnTo>
                    <a:pt x="27368" y="42748"/>
                  </a:lnTo>
                  <a:lnTo>
                    <a:pt x="27368" y="25958"/>
                  </a:lnTo>
                  <a:lnTo>
                    <a:pt x="79006" y="25958"/>
                  </a:lnTo>
                  <a:lnTo>
                    <a:pt x="79006" y="1968"/>
                  </a:lnTo>
                  <a:close/>
                </a:path>
              </a:pathLst>
            </a:custGeom>
            <a:solidFill>
              <a:srgbClr val="CE4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1739" y="1539538"/>
              <a:ext cx="255270" cy="200660"/>
            </a:xfrm>
            <a:custGeom>
              <a:avLst/>
              <a:gdLst/>
              <a:ahLst/>
              <a:cxnLst/>
              <a:rect l="l" t="t" r="r" b="b"/>
              <a:pathLst>
                <a:path w="255269" h="200660">
                  <a:moveTo>
                    <a:pt x="255117" y="45440"/>
                  </a:moveTo>
                  <a:lnTo>
                    <a:pt x="212217" y="45440"/>
                  </a:lnTo>
                  <a:lnTo>
                    <a:pt x="212217" y="200367"/>
                  </a:lnTo>
                  <a:lnTo>
                    <a:pt x="255117" y="200367"/>
                  </a:lnTo>
                  <a:lnTo>
                    <a:pt x="255117" y="45440"/>
                  </a:lnTo>
                  <a:close/>
                </a:path>
                <a:path w="255269" h="200660">
                  <a:moveTo>
                    <a:pt x="255117" y="1409"/>
                  </a:moveTo>
                  <a:lnTo>
                    <a:pt x="225475" y="1409"/>
                  </a:lnTo>
                  <a:lnTo>
                    <a:pt x="168757" y="18351"/>
                  </a:lnTo>
                  <a:lnTo>
                    <a:pt x="177787" y="53898"/>
                  </a:lnTo>
                  <a:lnTo>
                    <a:pt x="212217" y="45440"/>
                  </a:lnTo>
                  <a:lnTo>
                    <a:pt x="255117" y="45440"/>
                  </a:lnTo>
                  <a:lnTo>
                    <a:pt x="255117" y="1409"/>
                  </a:lnTo>
                  <a:close/>
                </a:path>
                <a:path w="255269" h="200660">
                  <a:moveTo>
                    <a:pt x="139905" y="38950"/>
                  </a:moveTo>
                  <a:lnTo>
                    <a:pt x="73380" y="38950"/>
                  </a:lnTo>
                  <a:lnTo>
                    <a:pt x="84189" y="40582"/>
                  </a:lnTo>
                  <a:lnTo>
                    <a:pt x="92563" y="45442"/>
                  </a:lnTo>
                  <a:lnTo>
                    <a:pt x="97976" y="53475"/>
                  </a:lnTo>
                  <a:lnTo>
                    <a:pt x="99898" y="64630"/>
                  </a:lnTo>
                  <a:lnTo>
                    <a:pt x="98055" y="76086"/>
                  </a:lnTo>
                  <a:lnTo>
                    <a:pt x="92140" y="86853"/>
                  </a:lnTo>
                  <a:lnTo>
                    <a:pt x="81569" y="98361"/>
                  </a:lnTo>
                  <a:lnTo>
                    <a:pt x="65760" y="112039"/>
                  </a:lnTo>
                  <a:lnTo>
                    <a:pt x="0" y="165938"/>
                  </a:lnTo>
                  <a:lnTo>
                    <a:pt x="0" y="200367"/>
                  </a:lnTo>
                  <a:lnTo>
                    <a:pt x="146189" y="200367"/>
                  </a:lnTo>
                  <a:lnTo>
                    <a:pt x="146189" y="162839"/>
                  </a:lnTo>
                  <a:lnTo>
                    <a:pt x="60109" y="162839"/>
                  </a:lnTo>
                  <a:lnTo>
                    <a:pt x="92278" y="137998"/>
                  </a:lnTo>
                  <a:lnTo>
                    <a:pt x="115158" y="119184"/>
                  </a:lnTo>
                  <a:lnTo>
                    <a:pt x="131368" y="101982"/>
                  </a:lnTo>
                  <a:lnTo>
                    <a:pt x="141016" y="83668"/>
                  </a:lnTo>
                  <a:lnTo>
                    <a:pt x="144208" y="61518"/>
                  </a:lnTo>
                  <a:lnTo>
                    <a:pt x="144208" y="60959"/>
                  </a:lnTo>
                  <a:lnTo>
                    <a:pt x="139905" y="38950"/>
                  </a:lnTo>
                  <a:close/>
                </a:path>
                <a:path w="255269" h="200660">
                  <a:moveTo>
                    <a:pt x="76200" y="0"/>
                  </a:moveTo>
                  <a:lnTo>
                    <a:pt x="52546" y="2703"/>
                  </a:lnTo>
                  <a:lnTo>
                    <a:pt x="33445" y="10620"/>
                  </a:lnTo>
                  <a:lnTo>
                    <a:pt x="17306" y="23456"/>
                  </a:lnTo>
                  <a:lnTo>
                    <a:pt x="2540" y="40919"/>
                  </a:lnTo>
                  <a:lnTo>
                    <a:pt x="33020" y="65481"/>
                  </a:lnTo>
                  <a:lnTo>
                    <a:pt x="43337" y="53711"/>
                  </a:lnTo>
                  <a:lnTo>
                    <a:pt x="52885" y="45439"/>
                  </a:lnTo>
                  <a:lnTo>
                    <a:pt x="62591" y="40554"/>
                  </a:lnTo>
                  <a:lnTo>
                    <a:pt x="73380" y="38950"/>
                  </a:lnTo>
                  <a:lnTo>
                    <a:pt x="139905" y="38950"/>
                  </a:lnTo>
                  <a:lnTo>
                    <a:pt x="139297" y="35838"/>
                  </a:lnTo>
                  <a:lnTo>
                    <a:pt x="125444" y="16616"/>
                  </a:lnTo>
                  <a:lnTo>
                    <a:pt x="103971" y="4326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332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7814" y="1151676"/>
              <a:ext cx="1693560" cy="31067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11652" y="2460170"/>
              <a:ext cx="1423035" cy="102870"/>
            </a:xfrm>
            <a:custGeom>
              <a:avLst/>
              <a:gdLst/>
              <a:ahLst/>
              <a:cxnLst/>
              <a:rect l="l" t="t" r="r" b="b"/>
              <a:pathLst>
                <a:path w="1423035" h="102869">
                  <a:moveTo>
                    <a:pt x="1351876" y="67868"/>
                  </a:moveTo>
                  <a:lnTo>
                    <a:pt x="1336636" y="86067"/>
                  </a:lnTo>
                  <a:lnTo>
                    <a:pt x="1346562" y="93212"/>
                  </a:lnTo>
                  <a:lnTo>
                    <a:pt x="1357761" y="98329"/>
                  </a:lnTo>
                  <a:lnTo>
                    <a:pt x="1369967" y="101409"/>
                  </a:lnTo>
                  <a:lnTo>
                    <a:pt x="1382915" y="102438"/>
                  </a:lnTo>
                  <a:lnTo>
                    <a:pt x="1399275" y="100249"/>
                  </a:lnTo>
                  <a:lnTo>
                    <a:pt x="1411876" y="93921"/>
                  </a:lnTo>
                  <a:lnTo>
                    <a:pt x="1419979" y="83809"/>
                  </a:lnTo>
                  <a:lnTo>
                    <a:pt x="1420845" y="79717"/>
                  </a:lnTo>
                  <a:lnTo>
                    <a:pt x="1383906" y="79717"/>
                  </a:lnTo>
                  <a:lnTo>
                    <a:pt x="1375467" y="78977"/>
                  </a:lnTo>
                  <a:lnTo>
                    <a:pt x="1367305" y="76755"/>
                  </a:lnTo>
                  <a:lnTo>
                    <a:pt x="1359437" y="73052"/>
                  </a:lnTo>
                  <a:lnTo>
                    <a:pt x="1351876" y="67868"/>
                  </a:lnTo>
                  <a:close/>
                </a:path>
                <a:path w="1423035" h="102869">
                  <a:moveTo>
                    <a:pt x="1379524" y="279"/>
                  </a:moveTo>
                  <a:lnTo>
                    <a:pt x="1363552" y="2618"/>
                  </a:lnTo>
                  <a:lnTo>
                    <a:pt x="1351518" y="9150"/>
                  </a:lnTo>
                  <a:lnTo>
                    <a:pt x="1343927" y="19149"/>
                  </a:lnTo>
                  <a:lnTo>
                    <a:pt x="1341285" y="31889"/>
                  </a:lnTo>
                  <a:lnTo>
                    <a:pt x="1341410" y="32727"/>
                  </a:lnTo>
                  <a:lnTo>
                    <a:pt x="1378546" y="63207"/>
                  </a:lnTo>
                  <a:lnTo>
                    <a:pt x="1391945" y="66179"/>
                  </a:lnTo>
                  <a:lnTo>
                    <a:pt x="1395196" y="68719"/>
                  </a:lnTo>
                  <a:lnTo>
                    <a:pt x="1395196" y="77317"/>
                  </a:lnTo>
                  <a:lnTo>
                    <a:pt x="1391246" y="79717"/>
                  </a:lnTo>
                  <a:lnTo>
                    <a:pt x="1420845" y="79717"/>
                  </a:lnTo>
                  <a:lnTo>
                    <a:pt x="1422844" y="70269"/>
                  </a:lnTo>
                  <a:lnTo>
                    <a:pt x="1422844" y="69989"/>
                  </a:lnTo>
                  <a:lnTo>
                    <a:pt x="1386014" y="39230"/>
                  </a:lnTo>
                  <a:lnTo>
                    <a:pt x="1372476" y="36258"/>
                  </a:lnTo>
                  <a:lnTo>
                    <a:pt x="1368945" y="33997"/>
                  </a:lnTo>
                  <a:lnTo>
                    <a:pt x="1368945" y="25819"/>
                  </a:lnTo>
                  <a:lnTo>
                    <a:pt x="1372196" y="22999"/>
                  </a:lnTo>
                  <a:lnTo>
                    <a:pt x="1413364" y="22999"/>
                  </a:lnTo>
                  <a:lnTo>
                    <a:pt x="1420164" y="13398"/>
                  </a:lnTo>
                  <a:lnTo>
                    <a:pt x="1411675" y="7721"/>
                  </a:lnTo>
                  <a:lnTo>
                    <a:pt x="1402178" y="3614"/>
                  </a:lnTo>
                  <a:lnTo>
                    <a:pt x="1391514" y="1120"/>
                  </a:lnTo>
                  <a:lnTo>
                    <a:pt x="1379524" y="279"/>
                  </a:lnTo>
                  <a:close/>
                </a:path>
                <a:path w="1423035" h="102869">
                  <a:moveTo>
                    <a:pt x="1413364" y="22999"/>
                  </a:moveTo>
                  <a:lnTo>
                    <a:pt x="1378826" y="22999"/>
                  </a:lnTo>
                  <a:lnTo>
                    <a:pt x="1385626" y="23628"/>
                  </a:lnTo>
                  <a:lnTo>
                    <a:pt x="1392597" y="25487"/>
                  </a:lnTo>
                  <a:lnTo>
                    <a:pt x="1399594" y="28534"/>
                  </a:lnTo>
                  <a:lnTo>
                    <a:pt x="1406474" y="32727"/>
                  </a:lnTo>
                  <a:lnTo>
                    <a:pt x="1413364" y="22999"/>
                  </a:lnTo>
                  <a:close/>
                </a:path>
                <a:path w="1423035" h="102869">
                  <a:moveTo>
                    <a:pt x="1327467" y="1968"/>
                  </a:moveTo>
                  <a:lnTo>
                    <a:pt x="1248029" y="1968"/>
                  </a:lnTo>
                  <a:lnTo>
                    <a:pt x="1248029" y="100749"/>
                  </a:lnTo>
                  <a:lnTo>
                    <a:pt x="1328166" y="100749"/>
                  </a:lnTo>
                  <a:lnTo>
                    <a:pt x="1328166" y="77457"/>
                  </a:lnTo>
                  <a:lnTo>
                    <a:pt x="1275118" y="77457"/>
                  </a:lnTo>
                  <a:lnTo>
                    <a:pt x="1275118" y="61798"/>
                  </a:lnTo>
                  <a:lnTo>
                    <a:pt x="1322527" y="61798"/>
                  </a:lnTo>
                  <a:lnTo>
                    <a:pt x="1322527" y="40208"/>
                  </a:lnTo>
                  <a:lnTo>
                    <a:pt x="1275118" y="40208"/>
                  </a:lnTo>
                  <a:lnTo>
                    <a:pt x="1275118" y="25260"/>
                  </a:lnTo>
                  <a:lnTo>
                    <a:pt x="1327467" y="25260"/>
                  </a:lnTo>
                  <a:lnTo>
                    <a:pt x="1327467" y="1968"/>
                  </a:lnTo>
                  <a:close/>
                </a:path>
                <a:path w="1423035" h="102869">
                  <a:moveTo>
                    <a:pt x="1161529" y="1968"/>
                  </a:moveTo>
                  <a:lnTo>
                    <a:pt x="1130909" y="1968"/>
                  </a:lnTo>
                  <a:lnTo>
                    <a:pt x="1170978" y="101447"/>
                  </a:lnTo>
                  <a:lnTo>
                    <a:pt x="1196378" y="101447"/>
                  </a:lnTo>
                  <a:lnTo>
                    <a:pt x="1211273" y="64477"/>
                  </a:lnTo>
                  <a:lnTo>
                    <a:pt x="1183970" y="64477"/>
                  </a:lnTo>
                  <a:lnTo>
                    <a:pt x="1161529" y="1968"/>
                  </a:lnTo>
                  <a:close/>
                </a:path>
                <a:path w="1423035" h="102869">
                  <a:moveTo>
                    <a:pt x="1236459" y="1968"/>
                  </a:moveTo>
                  <a:lnTo>
                    <a:pt x="1206398" y="1968"/>
                  </a:lnTo>
                  <a:lnTo>
                    <a:pt x="1183970" y="64477"/>
                  </a:lnTo>
                  <a:lnTo>
                    <a:pt x="1211273" y="64477"/>
                  </a:lnTo>
                  <a:lnTo>
                    <a:pt x="1236459" y="1968"/>
                  </a:lnTo>
                  <a:close/>
                </a:path>
                <a:path w="1423035" h="102869">
                  <a:moveTo>
                    <a:pt x="1056411" y="1968"/>
                  </a:moveTo>
                  <a:lnTo>
                    <a:pt x="1028611" y="1968"/>
                  </a:lnTo>
                  <a:lnTo>
                    <a:pt x="1028633" y="57569"/>
                  </a:lnTo>
                  <a:lnTo>
                    <a:pt x="1031786" y="77578"/>
                  </a:lnTo>
                  <a:lnTo>
                    <a:pt x="1040888" y="91643"/>
                  </a:lnTo>
                  <a:lnTo>
                    <a:pt x="1055282" y="99888"/>
                  </a:lnTo>
                  <a:lnTo>
                    <a:pt x="1074331" y="102577"/>
                  </a:lnTo>
                  <a:lnTo>
                    <a:pt x="1093408" y="99916"/>
                  </a:lnTo>
                  <a:lnTo>
                    <a:pt x="1108010" y="91643"/>
                  </a:lnTo>
                  <a:lnTo>
                    <a:pt x="1117005" y="77889"/>
                  </a:lnTo>
                  <a:lnTo>
                    <a:pt x="1074610" y="77889"/>
                  </a:lnTo>
                  <a:lnTo>
                    <a:pt x="1067068" y="76606"/>
                  </a:lnTo>
                  <a:lnTo>
                    <a:pt x="1061334" y="72717"/>
                  </a:lnTo>
                  <a:lnTo>
                    <a:pt x="1057688" y="66155"/>
                  </a:lnTo>
                  <a:lnTo>
                    <a:pt x="1056509" y="57569"/>
                  </a:lnTo>
                  <a:lnTo>
                    <a:pt x="1056411" y="1968"/>
                  </a:lnTo>
                  <a:close/>
                </a:path>
                <a:path w="1423035" h="102869">
                  <a:moveTo>
                    <a:pt x="1120609" y="1968"/>
                  </a:moveTo>
                  <a:lnTo>
                    <a:pt x="1092822" y="1968"/>
                  </a:lnTo>
                  <a:lnTo>
                    <a:pt x="1092822" y="57569"/>
                  </a:lnTo>
                  <a:lnTo>
                    <a:pt x="1091544" y="66637"/>
                  </a:lnTo>
                  <a:lnTo>
                    <a:pt x="1087897" y="72967"/>
                  </a:lnTo>
                  <a:lnTo>
                    <a:pt x="1082160" y="76678"/>
                  </a:lnTo>
                  <a:lnTo>
                    <a:pt x="1074610" y="77889"/>
                  </a:lnTo>
                  <a:lnTo>
                    <a:pt x="1117005" y="77889"/>
                  </a:lnTo>
                  <a:lnTo>
                    <a:pt x="1117327" y="77396"/>
                  </a:lnTo>
                  <a:lnTo>
                    <a:pt x="1120587" y="56857"/>
                  </a:lnTo>
                  <a:lnTo>
                    <a:pt x="1120609" y="1968"/>
                  </a:lnTo>
                  <a:close/>
                </a:path>
                <a:path w="1423035" h="102869">
                  <a:moveTo>
                    <a:pt x="1013231" y="1968"/>
                  </a:moveTo>
                  <a:lnTo>
                    <a:pt x="933792" y="1968"/>
                  </a:lnTo>
                  <a:lnTo>
                    <a:pt x="933792" y="100749"/>
                  </a:lnTo>
                  <a:lnTo>
                    <a:pt x="1013942" y="100749"/>
                  </a:lnTo>
                  <a:lnTo>
                    <a:pt x="1013942" y="77457"/>
                  </a:lnTo>
                  <a:lnTo>
                    <a:pt x="960882" y="77457"/>
                  </a:lnTo>
                  <a:lnTo>
                    <a:pt x="960882" y="61798"/>
                  </a:lnTo>
                  <a:lnTo>
                    <a:pt x="1008303" y="61798"/>
                  </a:lnTo>
                  <a:lnTo>
                    <a:pt x="1008303" y="40208"/>
                  </a:lnTo>
                  <a:lnTo>
                    <a:pt x="960882" y="40208"/>
                  </a:lnTo>
                  <a:lnTo>
                    <a:pt x="960882" y="25260"/>
                  </a:lnTo>
                  <a:lnTo>
                    <a:pt x="1013231" y="25260"/>
                  </a:lnTo>
                  <a:lnTo>
                    <a:pt x="1013231" y="1968"/>
                  </a:lnTo>
                  <a:close/>
                </a:path>
                <a:path w="1423035" h="102869">
                  <a:moveTo>
                    <a:pt x="846594" y="1968"/>
                  </a:moveTo>
                  <a:lnTo>
                    <a:pt x="821055" y="1968"/>
                  </a:lnTo>
                  <a:lnTo>
                    <a:pt x="821055" y="100749"/>
                  </a:lnTo>
                  <a:lnTo>
                    <a:pt x="848144" y="100749"/>
                  </a:lnTo>
                  <a:lnTo>
                    <a:pt x="848144" y="46558"/>
                  </a:lnTo>
                  <a:lnTo>
                    <a:pt x="881303" y="46558"/>
                  </a:lnTo>
                  <a:lnTo>
                    <a:pt x="846594" y="1968"/>
                  </a:lnTo>
                  <a:close/>
                </a:path>
                <a:path w="1423035" h="102869">
                  <a:moveTo>
                    <a:pt x="881303" y="46558"/>
                  </a:moveTo>
                  <a:lnTo>
                    <a:pt x="848144" y="46558"/>
                  </a:lnTo>
                  <a:lnTo>
                    <a:pt x="890346" y="100749"/>
                  </a:lnTo>
                  <a:lnTo>
                    <a:pt x="914323" y="100749"/>
                  </a:lnTo>
                  <a:lnTo>
                    <a:pt x="914323" y="54178"/>
                  </a:lnTo>
                  <a:lnTo>
                    <a:pt x="887234" y="54178"/>
                  </a:lnTo>
                  <a:lnTo>
                    <a:pt x="881303" y="46558"/>
                  </a:lnTo>
                  <a:close/>
                </a:path>
                <a:path w="1423035" h="102869">
                  <a:moveTo>
                    <a:pt x="914323" y="1968"/>
                  </a:moveTo>
                  <a:lnTo>
                    <a:pt x="887234" y="1968"/>
                  </a:lnTo>
                  <a:lnTo>
                    <a:pt x="887234" y="54178"/>
                  </a:lnTo>
                  <a:lnTo>
                    <a:pt x="914323" y="54178"/>
                  </a:lnTo>
                  <a:lnTo>
                    <a:pt x="914323" y="1968"/>
                  </a:lnTo>
                  <a:close/>
                </a:path>
                <a:path w="1423035" h="102869">
                  <a:moveTo>
                    <a:pt x="695769" y="67868"/>
                  </a:moveTo>
                  <a:lnTo>
                    <a:pt x="680529" y="86067"/>
                  </a:lnTo>
                  <a:lnTo>
                    <a:pt x="690455" y="93212"/>
                  </a:lnTo>
                  <a:lnTo>
                    <a:pt x="701654" y="98329"/>
                  </a:lnTo>
                  <a:lnTo>
                    <a:pt x="713860" y="101409"/>
                  </a:lnTo>
                  <a:lnTo>
                    <a:pt x="726808" y="102438"/>
                  </a:lnTo>
                  <a:lnTo>
                    <a:pt x="743168" y="100249"/>
                  </a:lnTo>
                  <a:lnTo>
                    <a:pt x="755769" y="93921"/>
                  </a:lnTo>
                  <a:lnTo>
                    <a:pt x="763871" y="83809"/>
                  </a:lnTo>
                  <a:lnTo>
                    <a:pt x="764737" y="79717"/>
                  </a:lnTo>
                  <a:lnTo>
                    <a:pt x="727798" y="79717"/>
                  </a:lnTo>
                  <a:lnTo>
                    <a:pt x="719359" y="78977"/>
                  </a:lnTo>
                  <a:lnTo>
                    <a:pt x="711198" y="76755"/>
                  </a:lnTo>
                  <a:lnTo>
                    <a:pt x="703329" y="73052"/>
                  </a:lnTo>
                  <a:lnTo>
                    <a:pt x="695769" y="67868"/>
                  </a:lnTo>
                  <a:close/>
                </a:path>
                <a:path w="1423035" h="102869">
                  <a:moveTo>
                    <a:pt x="723417" y="279"/>
                  </a:moveTo>
                  <a:lnTo>
                    <a:pt x="707444" y="2618"/>
                  </a:lnTo>
                  <a:lnTo>
                    <a:pt x="695410" y="9150"/>
                  </a:lnTo>
                  <a:lnTo>
                    <a:pt x="687820" y="19149"/>
                  </a:lnTo>
                  <a:lnTo>
                    <a:pt x="685177" y="31889"/>
                  </a:lnTo>
                  <a:lnTo>
                    <a:pt x="685303" y="32727"/>
                  </a:lnTo>
                  <a:lnTo>
                    <a:pt x="722426" y="63207"/>
                  </a:lnTo>
                  <a:lnTo>
                    <a:pt x="735838" y="66179"/>
                  </a:lnTo>
                  <a:lnTo>
                    <a:pt x="739076" y="68719"/>
                  </a:lnTo>
                  <a:lnTo>
                    <a:pt x="739076" y="77317"/>
                  </a:lnTo>
                  <a:lnTo>
                    <a:pt x="735126" y="79717"/>
                  </a:lnTo>
                  <a:lnTo>
                    <a:pt x="764737" y="79717"/>
                  </a:lnTo>
                  <a:lnTo>
                    <a:pt x="766737" y="70269"/>
                  </a:lnTo>
                  <a:lnTo>
                    <a:pt x="766737" y="69989"/>
                  </a:lnTo>
                  <a:lnTo>
                    <a:pt x="729907" y="39230"/>
                  </a:lnTo>
                  <a:lnTo>
                    <a:pt x="716368" y="36258"/>
                  </a:lnTo>
                  <a:lnTo>
                    <a:pt x="712838" y="33997"/>
                  </a:lnTo>
                  <a:lnTo>
                    <a:pt x="712838" y="25819"/>
                  </a:lnTo>
                  <a:lnTo>
                    <a:pt x="716076" y="22999"/>
                  </a:lnTo>
                  <a:lnTo>
                    <a:pt x="757257" y="22999"/>
                  </a:lnTo>
                  <a:lnTo>
                    <a:pt x="764057" y="13398"/>
                  </a:lnTo>
                  <a:lnTo>
                    <a:pt x="755566" y="7721"/>
                  </a:lnTo>
                  <a:lnTo>
                    <a:pt x="746066" y="3614"/>
                  </a:lnTo>
                  <a:lnTo>
                    <a:pt x="735402" y="1120"/>
                  </a:lnTo>
                  <a:lnTo>
                    <a:pt x="723417" y="279"/>
                  </a:lnTo>
                  <a:close/>
                </a:path>
                <a:path w="1423035" h="102869">
                  <a:moveTo>
                    <a:pt x="757257" y="22999"/>
                  </a:moveTo>
                  <a:lnTo>
                    <a:pt x="722718" y="22999"/>
                  </a:lnTo>
                  <a:lnTo>
                    <a:pt x="729519" y="23628"/>
                  </a:lnTo>
                  <a:lnTo>
                    <a:pt x="736490" y="25487"/>
                  </a:lnTo>
                  <a:lnTo>
                    <a:pt x="743487" y="28534"/>
                  </a:lnTo>
                  <a:lnTo>
                    <a:pt x="750366" y="32727"/>
                  </a:lnTo>
                  <a:lnTo>
                    <a:pt x="757257" y="22999"/>
                  </a:lnTo>
                  <a:close/>
                </a:path>
                <a:path w="1423035" h="102869">
                  <a:moveTo>
                    <a:pt x="671360" y="1968"/>
                  </a:moveTo>
                  <a:lnTo>
                    <a:pt x="591921" y="1968"/>
                  </a:lnTo>
                  <a:lnTo>
                    <a:pt x="591921" y="100749"/>
                  </a:lnTo>
                  <a:lnTo>
                    <a:pt x="672058" y="100749"/>
                  </a:lnTo>
                  <a:lnTo>
                    <a:pt x="672058" y="77457"/>
                  </a:lnTo>
                  <a:lnTo>
                    <a:pt x="619010" y="77457"/>
                  </a:lnTo>
                  <a:lnTo>
                    <a:pt x="619010" y="61798"/>
                  </a:lnTo>
                  <a:lnTo>
                    <a:pt x="666419" y="61798"/>
                  </a:lnTo>
                  <a:lnTo>
                    <a:pt x="666419" y="40208"/>
                  </a:lnTo>
                  <a:lnTo>
                    <a:pt x="619010" y="40208"/>
                  </a:lnTo>
                  <a:lnTo>
                    <a:pt x="619010" y="25260"/>
                  </a:lnTo>
                  <a:lnTo>
                    <a:pt x="671360" y="25260"/>
                  </a:lnTo>
                  <a:lnTo>
                    <a:pt x="671360" y="1968"/>
                  </a:lnTo>
                  <a:close/>
                </a:path>
                <a:path w="1423035" h="102869">
                  <a:moveTo>
                    <a:pt x="535190" y="1968"/>
                  </a:moveTo>
                  <a:lnTo>
                    <a:pt x="488492" y="1968"/>
                  </a:lnTo>
                  <a:lnTo>
                    <a:pt x="488492" y="100749"/>
                  </a:lnTo>
                  <a:lnTo>
                    <a:pt x="515861" y="100749"/>
                  </a:lnTo>
                  <a:lnTo>
                    <a:pt x="515861" y="70827"/>
                  </a:lnTo>
                  <a:lnTo>
                    <a:pt x="558876" y="70827"/>
                  </a:lnTo>
                  <a:lnTo>
                    <a:pt x="555790" y="66319"/>
                  </a:lnTo>
                  <a:lnTo>
                    <a:pt x="564205" y="61519"/>
                  </a:lnTo>
                  <a:lnTo>
                    <a:pt x="570607" y="54906"/>
                  </a:lnTo>
                  <a:lnTo>
                    <a:pt x="573254" y="49390"/>
                  </a:lnTo>
                  <a:lnTo>
                    <a:pt x="515861" y="49390"/>
                  </a:lnTo>
                  <a:lnTo>
                    <a:pt x="515861" y="25679"/>
                  </a:lnTo>
                  <a:lnTo>
                    <a:pt x="576001" y="25679"/>
                  </a:lnTo>
                  <a:lnTo>
                    <a:pt x="573151" y="18338"/>
                  </a:lnTo>
                  <a:lnTo>
                    <a:pt x="567359" y="12699"/>
                  </a:lnTo>
                  <a:lnTo>
                    <a:pt x="561679" y="8162"/>
                  </a:lnTo>
                  <a:lnTo>
                    <a:pt x="554504" y="4791"/>
                  </a:lnTo>
                  <a:lnTo>
                    <a:pt x="545714" y="2691"/>
                  </a:lnTo>
                  <a:lnTo>
                    <a:pt x="535190" y="1968"/>
                  </a:lnTo>
                  <a:close/>
                </a:path>
                <a:path w="1423035" h="102869">
                  <a:moveTo>
                    <a:pt x="558876" y="70827"/>
                  </a:moveTo>
                  <a:lnTo>
                    <a:pt x="527850" y="70827"/>
                  </a:lnTo>
                  <a:lnTo>
                    <a:pt x="547751" y="100749"/>
                  </a:lnTo>
                  <a:lnTo>
                    <a:pt x="579361" y="100749"/>
                  </a:lnTo>
                  <a:lnTo>
                    <a:pt x="558876" y="70827"/>
                  </a:lnTo>
                  <a:close/>
                </a:path>
                <a:path w="1423035" h="102869">
                  <a:moveTo>
                    <a:pt x="576001" y="25679"/>
                  </a:moveTo>
                  <a:lnTo>
                    <a:pt x="542950" y="25679"/>
                  </a:lnTo>
                  <a:lnTo>
                    <a:pt x="548601" y="29489"/>
                  </a:lnTo>
                  <a:lnTo>
                    <a:pt x="548601" y="44869"/>
                  </a:lnTo>
                  <a:lnTo>
                    <a:pt x="543382" y="49390"/>
                  </a:lnTo>
                  <a:lnTo>
                    <a:pt x="573254" y="49390"/>
                  </a:lnTo>
                  <a:lnTo>
                    <a:pt x="574681" y="46415"/>
                  </a:lnTo>
                  <a:lnTo>
                    <a:pt x="576110" y="35979"/>
                  </a:lnTo>
                  <a:lnTo>
                    <a:pt x="576001" y="25679"/>
                  </a:lnTo>
                  <a:close/>
                </a:path>
                <a:path w="1423035" h="102869">
                  <a:moveTo>
                    <a:pt x="406095" y="1968"/>
                  </a:moveTo>
                  <a:lnTo>
                    <a:pt x="378294" y="1968"/>
                  </a:lnTo>
                  <a:lnTo>
                    <a:pt x="378316" y="57569"/>
                  </a:lnTo>
                  <a:lnTo>
                    <a:pt x="381468" y="77578"/>
                  </a:lnTo>
                  <a:lnTo>
                    <a:pt x="390567" y="91643"/>
                  </a:lnTo>
                  <a:lnTo>
                    <a:pt x="404960" y="99888"/>
                  </a:lnTo>
                  <a:lnTo>
                    <a:pt x="424014" y="102577"/>
                  </a:lnTo>
                  <a:lnTo>
                    <a:pt x="443086" y="99916"/>
                  </a:lnTo>
                  <a:lnTo>
                    <a:pt x="457689" y="91643"/>
                  </a:lnTo>
                  <a:lnTo>
                    <a:pt x="466687" y="77889"/>
                  </a:lnTo>
                  <a:lnTo>
                    <a:pt x="424294" y="77889"/>
                  </a:lnTo>
                  <a:lnTo>
                    <a:pt x="416746" y="76606"/>
                  </a:lnTo>
                  <a:lnTo>
                    <a:pt x="411013" y="72717"/>
                  </a:lnTo>
                  <a:lnTo>
                    <a:pt x="407370" y="66155"/>
                  </a:lnTo>
                  <a:lnTo>
                    <a:pt x="406192" y="57569"/>
                  </a:lnTo>
                  <a:lnTo>
                    <a:pt x="406095" y="1968"/>
                  </a:lnTo>
                  <a:close/>
                </a:path>
                <a:path w="1423035" h="102869">
                  <a:moveTo>
                    <a:pt x="470293" y="1968"/>
                  </a:moveTo>
                  <a:lnTo>
                    <a:pt x="442493" y="1968"/>
                  </a:lnTo>
                  <a:lnTo>
                    <a:pt x="442493" y="57569"/>
                  </a:lnTo>
                  <a:lnTo>
                    <a:pt x="441216" y="66637"/>
                  </a:lnTo>
                  <a:lnTo>
                    <a:pt x="437570" y="72967"/>
                  </a:lnTo>
                  <a:lnTo>
                    <a:pt x="431836" y="76678"/>
                  </a:lnTo>
                  <a:lnTo>
                    <a:pt x="424294" y="77889"/>
                  </a:lnTo>
                  <a:lnTo>
                    <a:pt x="466687" y="77889"/>
                  </a:lnTo>
                  <a:lnTo>
                    <a:pt x="467009" y="77396"/>
                  </a:lnTo>
                  <a:lnTo>
                    <a:pt x="470271" y="56857"/>
                  </a:lnTo>
                  <a:lnTo>
                    <a:pt x="470293" y="1968"/>
                  </a:lnTo>
                  <a:close/>
                </a:path>
                <a:path w="1423035" h="102869">
                  <a:moveTo>
                    <a:pt x="335965" y="25958"/>
                  </a:moveTo>
                  <a:lnTo>
                    <a:pt x="308584" y="25958"/>
                  </a:lnTo>
                  <a:lnTo>
                    <a:pt x="308584" y="100749"/>
                  </a:lnTo>
                  <a:lnTo>
                    <a:pt x="335965" y="100749"/>
                  </a:lnTo>
                  <a:lnTo>
                    <a:pt x="335965" y="25958"/>
                  </a:lnTo>
                  <a:close/>
                </a:path>
                <a:path w="1423035" h="102869">
                  <a:moveTo>
                    <a:pt x="365594" y="1968"/>
                  </a:moveTo>
                  <a:lnTo>
                    <a:pt x="278955" y="1968"/>
                  </a:lnTo>
                  <a:lnTo>
                    <a:pt x="278955" y="25958"/>
                  </a:lnTo>
                  <a:lnTo>
                    <a:pt x="365594" y="25958"/>
                  </a:lnTo>
                  <a:lnTo>
                    <a:pt x="365594" y="1968"/>
                  </a:lnTo>
                  <a:close/>
                </a:path>
                <a:path w="1423035" h="102869">
                  <a:moveTo>
                    <a:pt x="264426" y="1981"/>
                  </a:moveTo>
                  <a:lnTo>
                    <a:pt x="236905" y="1981"/>
                  </a:lnTo>
                  <a:lnTo>
                    <a:pt x="236905" y="100749"/>
                  </a:lnTo>
                  <a:lnTo>
                    <a:pt x="264426" y="100749"/>
                  </a:lnTo>
                  <a:lnTo>
                    <a:pt x="264426" y="1981"/>
                  </a:lnTo>
                  <a:close/>
                </a:path>
                <a:path w="1423035" h="102869">
                  <a:moveTo>
                    <a:pt x="167068" y="0"/>
                  </a:moveTo>
                  <a:lnTo>
                    <a:pt x="128968" y="15044"/>
                  </a:lnTo>
                  <a:lnTo>
                    <a:pt x="113785" y="51079"/>
                  </a:lnTo>
                  <a:lnTo>
                    <a:pt x="113728" y="51638"/>
                  </a:lnTo>
                  <a:lnTo>
                    <a:pt x="117732" y="71524"/>
                  </a:lnTo>
                  <a:lnTo>
                    <a:pt x="128828" y="87760"/>
                  </a:lnTo>
                  <a:lnTo>
                    <a:pt x="145639" y="98704"/>
                  </a:lnTo>
                  <a:lnTo>
                    <a:pt x="166789" y="102717"/>
                  </a:lnTo>
                  <a:lnTo>
                    <a:pt x="187980" y="98680"/>
                  </a:lnTo>
                  <a:lnTo>
                    <a:pt x="204882" y="87672"/>
                  </a:lnTo>
                  <a:lnTo>
                    <a:pt x="211491" y="78028"/>
                  </a:lnTo>
                  <a:lnTo>
                    <a:pt x="167068" y="78028"/>
                  </a:lnTo>
                  <a:lnTo>
                    <a:pt x="156751" y="75845"/>
                  </a:lnTo>
                  <a:lnTo>
                    <a:pt x="148775" y="69984"/>
                  </a:lnTo>
                  <a:lnTo>
                    <a:pt x="143631" y="61478"/>
                  </a:lnTo>
                  <a:lnTo>
                    <a:pt x="141858" y="51638"/>
                  </a:lnTo>
                  <a:lnTo>
                    <a:pt x="141808" y="51079"/>
                  </a:lnTo>
                  <a:lnTo>
                    <a:pt x="143587" y="40944"/>
                  </a:lnTo>
                  <a:lnTo>
                    <a:pt x="148636" y="32540"/>
                  </a:lnTo>
                  <a:lnTo>
                    <a:pt x="156515" y="26808"/>
                  </a:lnTo>
                  <a:lnTo>
                    <a:pt x="166789" y="24688"/>
                  </a:lnTo>
                  <a:lnTo>
                    <a:pt x="211670" y="24688"/>
                  </a:lnTo>
                  <a:lnTo>
                    <a:pt x="205022" y="14957"/>
                  </a:lnTo>
                  <a:lnTo>
                    <a:pt x="188215" y="4012"/>
                  </a:lnTo>
                  <a:lnTo>
                    <a:pt x="167068" y="0"/>
                  </a:lnTo>
                  <a:close/>
                </a:path>
                <a:path w="1423035" h="102869">
                  <a:moveTo>
                    <a:pt x="211670" y="24688"/>
                  </a:moveTo>
                  <a:lnTo>
                    <a:pt x="166789" y="24688"/>
                  </a:lnTo>
                  <a:lnTo>
                    <a:pt x="177128" y="26871"/>
                  </a:lnTo>
                  <a:lnTo>
                    <a:pt x="185151" y="32732"/>
                  </a:lnTo>
                  <a:lnTo>
                    <a:pt x="190343" y="41239"/>
                  </a:lnTo>
                  <a:lnTo>
                    <a:pt x="192138" y="51079"/>
                  </a:lnTo>
                  <a:lnTo>
                    <a:pt x="192189" y="51638"/>
                  </a:lnTo>
                  <a:lnTo>
                    <a:pt x="190387" y="61773"/>
                  </a:lnTo>
                  <a:lnTo>
                    <a:pt x="185291" y="70177"/>
                  </a:lnTo>
                  <a:lnTo>
                    <a:pt x="177364" y="75909"/>
                  </a:lnTo>
                  <a:lnTo>
                    <a:pt x="167068" y="78028"/>
                  </a:lnTo>
                  <a:lnTo>
                    <a:pt x="211491" y="78028"/>
                  </a:lnTo>
                  <a:lnTo>
                    <a:pt x="216070" y="71347"/>
                  </a:lnTo>
                  <a:lnTo>
                    <a:pt x="220059" y="51638"/>
                  </a:lnTo>
                  <a:lnTo>
                    <a:pt x="220116" y="51079"/>
                  </a:lnTo>
                  <a:lnTo>
                    <a:pt x="216113" y="31193"/>
                  </a:lnTo>
                  <a:lnTo>
                    <a:pt x="211670" y="24688"/>
                  </a:lnTo>
                  <a:close/>
                </a:path>
                <a:path w="1423035" h="102869">
                  <a:moveTo>
                    <a:pt x="30619" y="1968"/>
                  </a:moveTo>
                  <a:lnTo>
                    <a:pt x="0" y="1968"/>
                  </a:lnTo>
                  <a:lnTo>
                    <a:pt x="40081" y="101447"/>
                  </a:lnTo>
                  <a:lnTo>
                    <a:pt x="65481" y="101447"/>
                  </a:lnTo>
                  <a:lnTo>
                    <a:pt x="80371" y="64477"/>
                  </a:lnTo>
                  <a:lnTo>
                    <a:pt x="53060" y="64477"/>
                  </a:lnTo>
                  <a:lnTo>
                    <a:pt x="30619" y="1968"/>
                  </a:lnTo>
                  <a:close/>
                </a:path>
                <a:path w="1423035" h="102869">
                  <a:moveTo>
                    <a:pt x="105549" y="1968"/>
                  </a:moveTo>
                  <a:lnTo>
                    <a:pt x="75488" y="1968"/>
                  </a:lnTo>
                  <a:lnTo>
                    <a:pt x="53060" y="64477"/>
                  </a:lnTo>
                  <a:lnTo>
                    <a:pt x="80371" y="64477"/>
                  </a:lnTo>
                  <a:lnTo>
                    <a:pt x="105549" y="196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23649" y="2190661"/>
              <a:ext cx="849630" cy="204470"/>
            </a:xfrm>
            <a:custGeom>
              <a:avLst/>
              <a:gdLst/>
              <a:ahLst/>
              <a:cxnLst/>
              <a:rect l="l" t="t" r="r" b="b"/>
              <a:pathLst>
                <a:path w="849629" h="204469">
                  <a:moveTo>
                    <a:pt x="761936" y="0"/>
                  </a:moveTo>
                  <a:lnTo>
                    <a:pt x="698130" y="29595"/>
                  </a:lnTo>
                  <a:lnTo>
                    <a:pt x="673988" y="101600"/>
                  </a:lnTo>
                  <a:lnTo>
                    <a:pt x="673900" y="102717"/>
                  </a:lnTo>
                  <a:lnTo>
                    <a:pt x="680108" y="142884"/>
                  </a:lnTo>
                  <a:lnTo>
                    <a:pt x="697745" y="175110"/>
                  </a:lnTo>
                  <a:lnTo>
                    <a:pt x="725329" y="196540"/>
                  </a:lnTo>
                  <a:lnTo>
                    <a:pt x="761377" y="204317"/>
                  </a:lnTo>
                  <a:lnTo>
                    <a:pt x="797397" y="196411"/>
                  </a:lnTo>
                  <a:lnTo>
                    <a:pt x="825190" y="174721"/>
                  </a:lnTo>
                  <a:lnTo>
                    <a:pt x="830507" y="165087"/>
                  </a:lnTo>
                  <a:lnTo>
                    <a:pt x="761936" y="165087"/>
                  </a:lnTo>
                  <a:lnTo>
                    <a:pt x="744076" y="160333"/>
                  </a:lnTo>
                  <a:lnTo>
                    <a:pt x="730367" y="147167"/>
                  </a:lnTo>
                  <a:lnTo>
                    <a:pt x="721577" y="127228"/>
                  </a:lnTo>
                  <a:lnTo>
                    <a:pt x="718546" y="102717"/>
                  </a:lnTo>
                  <a:lnTo>
                    <a:pt x="718477" y="101600"/>
                  </a:lnTo>
                  <a:lnTo>
                    <a:pt x="721529" y="76611"/>
                  </a:lnTo>
                  <a:lnTo>
                    <a:pt x="730192" y="56865"/>
                  </a:lnTo>
                  <a:lnTo>
                    <a:pt x="743723" y="43894"/>
                  </a:lnTo>
                  <a:lnTo>
                    <a:pt x="761377" y="39230"/>
                  </a:lnTo>
                  <a:lnTo>
                    <a:pt x="830805" y="39230"/>
                  </a:lnTo>
                  <a:lnTo>
                    <a:pt x="825260" y="29211"/>
                  </a:lnTo>
                  <a:lnTo>
                    <a:pt x="797632" y="7779"/>
                  </a:lnTo>
                  <a:lnTo>
                    <a:pt x="761936" y="0"/>
                  </a:lnTo>
                  <a:close/>
                </a:path>
                <a:path w="849629" h="204469">
                  <a:moveTo>
                    <a:pt x="830805" y="39230"/>
                  </a:moveTo>
                  <a:lnTo>
                    <a:pt x="761377" y="39230"/>
                  </a:lnTo>
                  <a:lnTo>
                    <a:pt x="779119" y="44022"/>
                  </a:lnTo>
                  <a:lnTo>
                    <a:pt x="792841" y="57254"/>
                  </a:lnTo>
                  <a:lnTo>
                    <a:pt x="801697" y="77206"/>
                  </a:lnTo>
                  <a:lnTo>
                    <a:pt x="804766" y="101600"/>
                  </a:lnTo>
                  <a:lnTo>
                    <a:pt x="804837" y="102717"/>
                  </a:lnTo>
                  <a:lnTo>
                    <a:pt x="801825" y="127705"/>
                  </a:lnTo>
                  <a:lnTo>
                    <a:pt x="793230" y="147451"/>
                  </a:lnTo>
                  <a:lnTo>
                    <a:pt x="779714" y="160423"/>
                  </a:lnTo>
                  <a:lnTo>
                    <a:pt x="761936" y="165087"/>
                  </a:lnTo>
                  <a:lnTo>
                    <a:pt x="830507" y="165087"/>
                  </a:lnTo>
                  <a:lnTo>
                    <a:pt x="843089" y="142290"/>
                  </a:lnTo>
                  <a:lnTo>
                    <a:pt x="849338" y="102717"/>
                  </a:lnTo>
                  <a:lnTo>
                    <a:pt x="849426" y="101600"/>
                  </a:lnTo>
                  <a:lnTo>
                    <a:pt x="843098" y="61438"/>
                  </a:lnTo>
                  <a:lnTo>
                    <a:pt x="830805" y="39230"/>
                  </a:lnTo>
                  <a:close/>
                </a:path>
                <a:path w="849629" h="204469">
                  <a:moveTo>
                    <a:pt x="555942" y="0"/>
                  </a:moveTo>
                  <a:lnTo>
                    <a:pt x="492125" y="29595"/>
                  </a:lnTo>
                  <a:lnTo>
                    <a:pt x="467981" y="101600"/>
                  </a:lnTo>
                  <a:lnTo>
                    <a:pt x="467893" y="102717"/>
                  </a:lnTo>
                  <a:lnTo>
                    <a:pt x="474101" y="142884"/>
                  </a:lnTo>
                  <a:lnTo>
                    <a:pt x="491739" y="175110"/>
                  </a:lnTo>
                  <a:lnTo>
                    <a:pt x="519323" y="196540"/>
                  </a:lnTo>
                  <a:lnTo>
                    <a:pt x="555371" y="204317"/>
                  </a:lnTo>
                  <a:lnTo>
                    <a:pt x="591390" y="196411"/>
                  </a:lnTo>
                  <a:lnTo>
                    <a:pt x="619183" y="174721"/>
                  </a:lnTo>
                  <a:lnTo>
                    <a:pt x="624501" y="165087"/>
                  </a:lnTo>
                  <a:lnTo>
                    <a:pt x="555942" y="165087"/>
                  </a:lnTo>
                  <a:lnTo>
                    <a:pt x="538077" y="160333"/>
                  </a:lnTo>
                  <a:lnTo>
                    <a:pt x="524368" y="147167"/>
                  </a:lnTo>
                  <a:lnTo>
                    <a:pt x="515582" y="127228"/>
                  </a:lnTo>
                  <a:lnTo>
                    <a:pt x="512552" y="102717"/>
                  </a:lnTo>
                  <a:lnTo>
                    <a:pt x="512483" y="101600"/>
                  </a:lnTo>
                  <a:lnTo>
                    <a:pt x="515533" y="76611"/>
                  </a:lnTo>
                  <a:lnTo>
                    <a:pt x="524192" y="56865"/>
                  </a:lnTo>
                  <a:lnTo>
                    <a:pt x="537718" y="43894"/>
                  </a:lnTo>
                  <a:lnTo>
                    <a:pt x="555371" y="39230"/>
                  </a:lnTo>
                  <a:lnTo>
                    <a:pt x="624800" y="39230"/>
                  </a:lnTo>
                  <a:lnTo>
                    <a:pt x="619255" y="29211"/>
                  </a:lnTo>
                  <a:lnTo>
                    <a:pt x="591631" y="7779"/>
                  </a:lnTo>
                  <a:lnTo>
                    <a:pt x="555942" y="0"/>
                  </a:lnTo>
                  <a:close/>
                </a:path>
                <a:path w="849629" h="204469">
                  <a:moveTo>
                    <a:pt x="624800" y="39230"/>
                  </a:moveTo>
                  <a:lnTo>
                    <a:pt x="555371" y="39230"/>
                  </a:lnTo>
                  <a:lnTo>
                    <a:pt x="573112" y="44022"/>
                  </a:lnTo>
                  <a:lnTo>
                    <a:pt x="586835" y="57254"/>
                  </a:lnTo>
                  <a:lnTo>
                    <a:pt x="595690" y="77206"/>
                  </a:lnTo>
                  <a:lnTo>
                    <a:pt x="598760" y="101600"/>
                  </a:lnTo>
                  <a:lnTo>
                    <a:pt x="598830" y="102717"/>
                  </a:lnTo>
                  <a:lnTo>
                    <a:pt x="595818" y="127705"/>
                  </a:lnTo>
                  <a:lnTo>
                    <a:pt x="587225" y="147451"/>
                  </a:lnTo>
                  <a:lnTo>
                    <a:pt x="573712" y="160423"/>
                  </a:lnTo>
                  <a:lnTo>
                    <a:pt x="555942" y="165087"/>
                  </a:lnTo>
                  <a:lnTo>
                    <a:pt x="624501" y="165087"/>
                  </a:lnTo>
                  <a:lnTo>
                    <a:pt x="637082" y="142290"/>
                  </a:lnTo>
                  <a:lnTo>
                    <a:pt x="643331" y="102717"/>
                  </a:lnTo>
                  <a:lnTo>
                    <a:pt x="643420" y="101600"/>
                  </a:lnTo>
                  <a:lnTo>
                    <a:pt x="637091" y="61438"/>
                  </a:lnTo>
                  <a:lnTo>
                    <a:pt x="624800" y="39230"/>
                  </a:lnTo>
                  <a:close/>
                </a:path>
                <a:path w="849629" h="204469">
                  <a:moveTo>
                    <a:pt x="349923" y="0"/>
                  </a:moveTo>
                  <a:lnTo>
                    <a:pt x="286116" y="29595"/>
                  </a:lnTo>
                  <a:lnTo>
                    <a:pt x="261974" y="101600"/>
                  </a:lnTo>
                  <a:lnTo>
                    <a:pt x="261886" y="102717"/>
                  </a:lnTo>
                  <a:lnTo>
                    <a:pt x="268093" y="142884"/>
                  </a:lnTo>
                  <a:lnTo>
                    <a:pt x="285727" y="175110"/>
                  </a:lnTo>
                  <a:lnTo>
                    <a:pt x="313310" y="196540"/>
                  </a:lnTo>
                  <a:lnTo>
                    <a:pt x="349364" y="204317"/>
                  </a:lnTo>
                  <a:lnTo>
                    <a:pt x="385383" y="196411"/>
                  </a:lnTo>
                  <a:lnTo>
                    <a:pt x="413177" y="174721"/>
                  </a:lnTo>
                  <a:lnTo>
                    <a:pt x="418494" y="165087"/>
                  </a:lnTo>
                  <a:lnTo>
                    <a:pt x="349923" y="165087"/>
                  </a:lnTo>
                  <a:lnTo>
                    <a:pt x="332063" y="160333"/>
                  </a:lnTo>
                  <a:lnTo>
                    <a:pt x="318354" y="147167"/>
                  </a:lnTo>
                  <a:lnTo>
                    <a:pt x="309564" y="127228"/>
                  </a:lnTo>
                  <a:lnTo>
                    <a:pt x="306532" y="102717"/>
                  </a:lnTo>
                  <a:lnTo>
                    <a:pt x="306463" y="101600"/>
                  </a:lnTo>
                  <a:lnTo>
                    <a:pt x="309516" y="76611"/>
                  </a:lnTo>
                  <a:lnTo>
                    <a:pt x="318179" y="56865"/>
                  </a:lnTo>
                  <a:lnTo>
                    <a:pt x="331709" y="43894"/>
                  </a:lnTo>
                  <a:lnTo>
                    <a:pt x="349364" y="39230"/>
                  </a:lnTo>
                  <a:lnTo>
                    <a:pt x="418792" y="39230"/>
                  </a:lnTo>
                  <a:lnTo>
                    <a:pt x="413246" y="29211"/>
                  </a:lnTo>
                  <a:lnTo>
                    <a:pt x="385619" y="7779"/>
                  </a:lnTo>
                  <a:lnTo>
                    <a:pt x="349923" y="0"/>
                  </a:lnTo>
                  <a:close/>
                </a:path>
                <a:path w="849629" h="204469">
                  <a:moveTo>
                    <a:pt x="418792" y="39230"/>
                  </a:moveTo>
                  <a:lnTo>
                    <a:pt x="349364" y="39230"/>
                  </a:lnTo>
                  <a:lnTo>
                    <a:pt x="367106" y="44022"/>
                  </a:lnTo>
                  <a:lnTo>
                    <a:pt x="380828" y="57254"/>
                  </a:lnTo>
                  <a:lnTo>
                    <a:pt x="389683" y="77206"/>
                  </a:lnTo>
                  <a:lnTo>
                    <a:pt x="392753" y="101600"/>
                  </a:lnTo>
                  <a:lnTo>
                    <a:pt x="392823" y="102717"/>
                  </a:lnTo>
                  <a:lnTo>
                    <a:pt x="389812" y="127705"/>
                  </a:lnTo>
                  <a:lnTo>
                    <a:pt x="381217" y="147451"/>
                  </a:lnTo>
                  <a:lnTo>
                    <a:pt x="367700" y="160423"/>
                  </a:lnTo>
                  <a:lnTo>
                    <a:pt x="349923" y="165087"/>
                  </a:lnTo>
                  <a:lnTo>
                    <a:pt x="418494" y="165087"/>
                  </a:lnTo>
                  <a:lnTo>
                    <a:pt x="431076" y="142290"/>
                  </a:lnTo>
                  <a:lnTo>
                    <a:pt x="437325" y="102717"/>
                  </a:lnTo>
                  <a:lnTo>
                    <a:pt x="437413" y="101600"/>
                  </a:lnTo>
                  <a:lnTo>
                    <a:pt x="431085" y="61438"/>
                  </a:lnTo>
                  <a:lnTo>
                    <a:pt x="418792" y="39230"/>
                  </a:lnTo>
                  <a:close/>
                </a:path>
                <a:path w="849629" h="204469">
                  <a:moveTo>
                    <a:pt x="139905" y="39509"/>
                  </a:moveTo>
                  <a:lnTo>
                    <a:pt x="73380" y="39509"/>
                  </a:lnTo>
                  <a:lnTo>
                    <a:pt x="84189" y="41141"/>
                  </a:lnTo>
                  <a:lnTo>
                    <a:pt x="92565" y="46002"/>
                  </a:lnTo>
                  <a:lnTo>
                    <a:pt x="97976" y="54034"/>
                  </a:lnTo>
                  <a:lnTo>
                    <a:pt x="99898" y="65189"/>
                  </a:lnTo>
                  <a:lnTo>
                    <a:pt x="98055" y="76645"/>
                  </a:lnTo>
                  <a:lnTo>
                    <a:pt x="92140" y="87412"/>
                  </a:lnTo>
                  <a:lnTo>
                    <a:pt x="81569" y="98920"/>
                  </a:lnTo>
                  <a:lnTo>
                    <a:pt x="65760" y="112598"/>
                  </a:lnTo>
                  <a:lnTo>
                    <a:pt x="0" y="166497"/>
                  </a:lnTo>
                  <a:lnTo>
                    <a:pt x="0" y="200926"/>
                  </a:lnTo>
                  <a:lnTo>
                    <a:pt x="146189" y="200926"/>
                  </a:lnTo>
                  <a:lnTo>
                    <a:pt x="146189" y="163398"/>
                  </a:lnTo>
                  <a:lnTo>
                    <a:pt x="60109" y="163398"/>
                  </a:lnTo>
                  <a:lnTo>
                    <a:pt x="92278" y="138569"/>
                  </a:lnTo>
                  <a:lnTo>
                    <a:pt x="115158" y="119751"/>
                  </a:lnTo>
                  <a:lnTo>
                    <a:pt x="131368" y="102549"/>
                  </a:lnTo>
                  <a:lnTo>
                    <a:pt x="141016" y="84237"/>
                  </a:lnTo>
                  <a:lnTo>
                    <a:pt x="144208" y="62090"/>
                  </a:lnTo>
                  <a:lnTo>
                    <a:pt x="144208" y="61518"/>
                  </a:lnTo>
                  <a:lnTo>
                    <a:pt x="139905" y="39509"/>
                  </a:lnTo>
                  <a:close/>
                </a:path>
                <a:path w="849629" h="204469">
                  <a:moveTo>
                    <a:pt x="76200" y="571"/>
                  </a:moveTo>
                  <a:lnTo>
                    <a:pt x="52544" y="3273"/>
                  </a:lnTo>
                  <a:lnTo>
                    <a:pt x="33440" y="11187"/>
                  </a:lnTo>
                  <a:lnTo>
                    <a:pt x="17301" y="24022"/>
                  </a:lnTo>
                  <a:lnTo>
                    <a:pt x="2540" y="41490"/>
                  </a:lnTo>
                  <a:lnTo>
                    <a:pt x="33020" y="66040"/>
                  </a:lnTo>
                  <a:lnTo>
                    <a:pt x="43335" y="54275"/>
                  </a:lnTo>
                  <a:lnTo>
                    <a:pt x="52884" y="46000"/>
                  </a:lnTo>
                  <a:lnTo>
                    <a:pt x="62586" y="41115"/>
                  </a:lnTo>
                  <a:lnTo>
                    <a:pt x="73380" y="39509"/>
                  </a:lnTo>
                  <a:lnTo>
                    <a:pt x="139905" y="39509"/>
                  </a:lnTo>
                  <a:lnTo>
                    <a:pt x="139297" y="36399"/>
                  </a:lnTo>
                  <a:lnTo>
                    <a:pt x="125444" y="17181"/>
                  </a:lnTo>
                  <a:lnTo>
                    <a:pt x="103971" y="4895"/>
                  </a:lnTo>
                  <a:lnTo>
                    <a:pt x="76200" y="571"/>
                  </a:lnTo>
                  <a:close/>
                </a:path>
              </a:pathLst>
            </a:custGeom>
            <a:solidFill>
              <a:srgbClr val="CE4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0724" y="3081446"/>
              <a:ext cx="941705" cy="149860"/>
            </a:xfrm>
            <a:custGeom>
              <a:avLst/>
              <a:gdLst/>
              <a:ahLst/>
              <a:cxnLst/>
              <a:rect l="l" t="t" r="r" b="b"/>
              <a:pathLst>
                <a:path w="941705" h="149860">
                  <a:moveTo>
                    <a:pt x="873683" y="32740"/>
                  </a:moveTo>
                  <a:lnTo>
                    <a:pt x="848144" y="32740"/>
                  </a:lnTo>
                  <a:lnTo>
                    <a:pt x="848144" y="131508"/>
                  </a:lnTo>
                  <a:lnTo>
                    <a:pt x="875233" y="131508"/>
                  </a:lnTo>
                  <a:lnTo>
                    <a:pt x="875233" y="77330"/>
                  </a:lnTo>
                  <a:lnTo>
                    <a:pt x="908392" y="77330"/>
                  </a:lnTo>
                  <a:lnTo>
                    <a:pt x="873683" y="32740"/>
                  </a:lnTo>
                  <a:close/>
                </a:path>
                <a:path w="941705" h="149860">
                  <a:moveTo>
                    <a:pt x="908392" y="77330"/>
                  </a:moveTo>
                  <a:lnTo>
                    <a:pt x="875233" y="77330"/>
                  </a:lnTo>
                  <a:lnTo>
                    <a:pt x="917422" y="131508"/>
                  </a:lnTo>
                  <a:lnTo>
                    <a:pt x="941412" y="131508"/>
                  </a:lnTo>
                  <a:lnTo>
                    <a:pt x="941412" y="84950"/>
                  </a:lnTo>
                  <a:lnTo>
                    <a:pt x="914323" y="84950"/>
                  </a:lnTo>
                  <a:lnTo>
                    <a:pt x="908392" y="77330"/>
                  </a:lnTo>
                  <a:close/>
                </a:path>
                <a:path w="941705" h="149860">
                  <a:moveTo>
                    <a:pt x="941412" y="32740"/>
                  </a:moveTo>
                  <a:lnTo>
                    <a:pt x="914323" y="32740"/>
                  </a:lnTo>
                  <a:lnTo>
                    <a:pt x="914323" y="84950"/>
                  </a:lnTo>
                  <a:lnTo>
                    <a:pt x="941412" y="84950"/>
                  </a:lnTo>
                  <a:lnTo>
                    <a:pt x="941412" y="32740"/>
                  </a:lnTo>
                  <a:close/>
                </a:path>
                <a:path w="941705" h="149860">
                  <a:moveTo>
                    <a:pt x="794524" y="32029"/>
                  </a:moveTo>
                  <a:lnTo>
                    <a:pt x="768146" y="32029"/>
                  </a:lnTo>
                  <a:lnTo>
                    <a:pt x="726097" y="131508"/>
                  </a:lnTo>
                  <a:lnTo>
                    <a:pt x="754875" y="131508"/>
                  </a:lnTo>
                  <a:lnTo>
                    <a:pt x="761936" y="113868"/>
                  </a:lnTo>
                  <a:lnTo>
                    <a:pt x="829117" y="113868"/>
                  </a:lnTo>
                  <a:lnTo>
                    <a:pt x="820115" y="92570"/>
                  </a:lnTo>
                  <a:lnTo>
                    <a:pt x="769975" y="92570"/>
                  </a:lnTo>
                  <a:lnTo>
                    <a:pt x="781126" y="64490"/>
                  </a:lnTo>
                  <a:lnTo>
                    <a:pt x="808246" y="64490"/>
                  </a:lnTo>
                  <a:lnTo>
                    <a:pt x="794524" y="32029"/>
                  </a:lnTo>
                  <a:close/>
                </a:path>
                <a:path w="941705" h="149860">
                  <a:moveTo>
                    <a:pt x="829117" y="113868"/>
                  </a:moveTo>
                  <a:lnTo>
                    <a:pt x="800036" y="113868"/>
                  </a:lnTo>
                  <a:lnTo>
                    <a:pt x="807224" y="131508"/>
                  </a:lnTo>
                  <a:lnTo>
                    <a:pt x="836574" y="131508"/>
                  </a:lnTo>
                  <a:lnTo>
                    <a:pt x="829117" y="113868"/>
                  </a:lnTo>
                  <a:close/>
                </a:path>
                <a:path w="941705" h="149860">
                  <a:moveTo>
                    <a:pt x="808246" y="64490"/>
                  </a:moveTo>
                  <a:lnTo>
                    <a:pt x="781126" y="64490"/>
                  </a:lnTo>
                  <a:lnTo>
                    <a:pt x="792124" y="92570"/>
                  </a:lnTo>
                  <a:lnTo>
                    <a:pt x="820115" y="92570"/>
                  </a:lnTo>
                  <a:lnTo>
                    <a:pt x="808246" y="64490"/>
                  </a:lnTo>
                  <a:close/>
                </a:path>
                <a:path w="941705" h="149860">
                  <a:moveTo>
                    <a:pt x="688568" y="18910"/>
                  </a:moveTo>
                  <a:lnTo>
                    <a:pt x="666838" y="18910"/>
                  </a:lnTo>
                  <a:lnTo>
                    <a:pt x="604329" y="149567"/>
                  </a:lnTo>
                  <a:lnTo>
                    <a:pt x="626059" y="149567"/>
                  </a:lnTo>
                  <a:lnTo>
                    <a:pt x="688568" y="18910"/>
                  </a:lnTo>
                  <a:close/>
                </a:path>
                <a:path w="941705" h="149860">
                  <a:moveTo>
                    <a:pt x="494131" y="98628"/>
                  </a:moveTo>
                  <a:lnTo>
                    <a:pt x="478891" y="116827"/>
                  </a:lnTo>
                  <a:lnTo>
                    <a:pt x="488817" y="123971"/>
                  </a:lnTo>
                  <a:lnTo>
                    <a:pt x="500016" y="129089"/>
                  </a:lnTo>
                  <a:lnTo>
                    <a:pt x="512222" y="132168"/>
                  </a:lnTo>
                  <a:lnTo>
                    <a:pt x="525170" y="133197"/>
                  </a:lnTo>
                  <a:lnTo>
                    <a:pt x="541530" y="131009"/>
                  </a:lnTo>
                  <a:lnTo>
                    <a:pt x="554131" y="124680"/>
                  </a:lnTo>
                  <a:lnTo>
                    <a:pt x="562233" y="114568"/>
                  </a:lnTo>
                  <a:lnTo>
                    <a:pt x="563097" y="110490"/>
                  </a:lnTo>
                  <a:lnTo>
                    <a:pt x="526161" y="110490"/>
                  </a:lnTo>
                  <a:lnTo>
                    <a:pt x="517722" y="109747"/>
                  </a:lnTo>
                  <a:lnTo>
                    <a:pt x="509560" y="107521"/>
                  </a:lnTo>
                  <a:lnTo>
                    <a:pt x="501691" y="103814"/>
                  </a:lnTo>
                  <a:lnTo>
                    <a:pt x="494131" y="98628"/>
                  </a:lnTo>
                  <a:close/>
                </a:path>
                <a:path w="941705" h="149860">
                  <a:moveTo>
                    <a:pt x="521779" y="31038"/>
                  </a:moveTo>
                  <a:lnTo>
                    <a:pt x="505806" y="33379"/>
                  </a:lnTo>
                  <a:lnTo>
                    <a:pt x="493772" y="39914"/>
                  </a:lnTo>
                  <a:lnTo>
                    <a:pt x="486182" y="49914"/>
                  </a:lnTo>
                  <a:lnTo>
                    <a:pt x="483539" y="62649"/>
                  </a:lnTo>
                  <a:lnTo>
                    <a:pt x="483539" y="62928"/>
                  </a:lnTo>
                  <a:lnTo>
                    <a:pt x="520801" y="93980"/>
                  </a:lnTo>
                  <a:lnTo>
                    <a:pt x="534200" y="96939"/>
                  </a:lnTo>
                  <a:lnTo>
                    <a:pt x="537451" y="99479"/>
                  </a:lnTo>
                  <a:lnTo>
                    <a:pt x="537451" y="108089"/>
                  </a:lnTo>
                  <a:lnTo>
                    <a:pt x="533488" y="110490"/>
                  </a:lnTo>
                  <a:lnTo>
                    <a:pt x="563097" y="110490"/>
                  </a:lnTo>
                  <a:lnTo>
                    <a:pt x="565099" y="101028"/>
                  </a:lnTo>
                  <a:lnTo>
                    <a:pt x="565099" y="100749"/>
                  </a:lnTo>
                  <a:lnTo>
                    <a:pt x="528269" y="69989"/>
                  </a:lnTo>
                  <a:lnTo>
                    <a:pt x="514731" y="67030"/>
                  </a:lnTo>
                  <a:lnTo>
                    <a:pt x="511200" y="64770"/>
                  </a:lnTo>
                  <a:lnTo>
                    <a:pt x="511200" y="56578"/>
                  </a:lnTo>
                  <a:lnTo>
                    <a:pt x="514451" y="53759"/>
                  </a:lnTo>
                  <a:lnTo>
                    <a:pt x="555628" y="53759"/>
                  </a:lnTo>
                  <a:lnTo>
                    <a:pt x="562419" y="44170"/>
                  </a:lnTo>
                  <a:lnTo>
                    <a:pt x="553929" y="38486"/>
                  </a:lnTo>
                  <a:lnTo>
                    <a:pt x="544433" y="34375"/>
                  </a:lnTo>
                  <a:lnTo>
                    <a:pt x="533769" y="31879"/>
                  </a:lnTo>
                  <a:lnTo>
                    <a:pt x="521779" y="31038"/>
                  </a:lnTo>
                  <a:close/>
                </a:path>
                <a:path w="941705" h="149860">
                  <a:moveTo>
                    <a:pt x="555628" y="53759"/>
                  </a:moveTo>
                  <a:lnTo>
                    <a:pt x="521081" y="53759"/>
                  </a:lnTo>
                  <a:lnTo>
                    <a:pt x="527881" y="54388"/>
                  </a:lnTo>
                  <a:lnTo>
                    <a:pt x="534852" y="56248"/>
                  </a:lnTo>
                  <a:lnTo>
                    <a:pt x="541849" y="59299"/>
                  </a:lnTo>
                  <a:lnTo>
                    <a:pt x="548728" y="63500"/>
                  </a:lnTo>
                  <a:lnTo>
                    <a:pt x="555628" y="53759"/>
                  </a:lnTo>
                  <a:close/>
                </a:path>
                <a:path w="941705" h="149860">
                  <a:moveTo>
                    <a:pt x="469722" y="32740"/>
                  </a:moveTo>
                  <a:lnTo>
                    <a:pt x="390283" y="32740"/>
                  </a:lnTo>
                  <a:lnTo>
                    <a:pt x="390283" y="131508"/>
                  </a:lnTo>
                  <a:lnTo>
                    <a:pt x="470420" y="131508"/>
                  </a:lnTo>
                  <a:lnTo>
                    <a:pt x="470420" y="108229"/>
                  </a:lnTo>
                  <a:lnTo>
                    <a:pt x="417372" y="108229"/>
                  </a:lnTo>
                  <a:lnTo>
                    <a:pt x="417372" y="92570"/>
                  </a:lnTo>
                  <a:lnTo>
                    <a:pt x="464781" y="92570"/>
                  </a:lnTo>
                  <a:lnTo>
                    <a:pt x="464781" y="70980"/>
                  </a:lnTo>
                  <a:lnTo>
                    <a:pt x="417372" y="70980"/>
                  </a:lnTo>
                  <a:lnTo>
                    <a:pt x="417372" y="56019"/>
                  </a:lnTo>
                  <a:lnTo>
                    <a:pt x="469722" y="56019"/>
                  </a:lnTo>
                  <a:lnTo>
                    <a:pt x="469722" y="32740"/>
                  </a:lnTo>
                  <a:close/>
                </a:path>
                <a:path w="941705" h="149860">
                  <a:moveTo>
                    <a:pt x="303784" y="32740"/>
                  </a:moveTo>
                  <a:lnTo>
                    <a:pt x="273164" y="32740"/>
                  </a:lnTo>
                  <a:lnTo>
                    <a:pt x="313232" y="132219"/>
                  </a:lnTo>
                  <a:lnTo>
                    <a:pt x="338632" y="132219"/>
                  </a:lnTo>
                  <a:lnTo>
                    <a:pt x="353528" y="95250"/>
                  </a:lnTo>
                  <a:lnTo>
                    <a:pt x="326224" y="95250"/>
                  </a:lnTo>
                  <a:lnTo>
                    <a:pt x="303784" y="32740"/>
                  </a:lnTo>
                  <a:close/>
                </a:path>
                <a:path w="941705" h="149860">
                  <a:moveTo>
                    <a:pt x="378714" y="32740"/>
                  </a:moveTo>
                  <a:lnTo>
                    <a:pt x="348653" y="32740"/>
                  </a:lnTo>
                  <a:lnTo>
                    <a:pt x="326224" y="95250"/>
                  </a:lnTo>
                  <a:lnTo>
                    <a:pt x="353528" y="95250"/>
                  </a:lnTo>
                  <a:lnTo>
                    <a:pt x="378714" y="32740"/>
                  </a:lnTo>
                  <a:close/>
                </a:path>
                <a:path w="941705" h="149860">
                  <a:moveTo>
                    <a:pt x="264414" y="32740"/>
                  </a:moveTo>
                  <a:lnTo>
                    <a:pt x="184975" y="32740"/>
                  </a:lnTo>
                  <a:lnTo>
                    <a:pt x="184975" y="131508"/>
                  </a:lnTo>
                  <a:lnTo>
                    <a:pt x="265125" y="131508"/>
                  </a:lnTo>
                  <a:lnTo>
                    <a:pt x="265125" y="108229"/>
                  </a:lnTo>
                  <a:lnTo>
                    <a:pt x="212077" y="108229"/>
                  </a:lnTo>
                  <a:lnTo>
                    <a:pt x="212077" y="92570"/>
                  </a:lnTo>
                  <a:lnTo>
                    <a:pt x="259486" y="92570"/>
                  </a:lnTo>
                  <a:lnTo>
                    <a:pt x="259486" y="70980"/>
                  </a:lnTo>
                  <a:lnTo>
                    <a:pt x="212077" y="70980"/>
                  </a:lnTo>
                  <a:lnTo>
                    <a:pt x="212077" y="56019"/>
                  </a:lnTo>
                  <a:lnTo>
                    <a:pt x="264414" y="56019"/>
                  </a:lnTo>
                  <a:lnTo>
                    <a:pt x="264414" y="32740"/>
                  </a:lnTo>
                  <a:close/>
                </a:path>
                <a:path w="941705" h="149860">
                  <a:moveTo>
                    <a:pt x="224624" y="0"/>
                  </a:moveTo>
                  <a:lnTo>
                    <a:pt x="199656" y="8039"/>
                  </a:lnTo>
                  <a:lnTo>
                    <a:pt x="220395" y="26111"/>
                  </a:lnTo>
                  <a:lnTo>
                    <a:pt x="239306" y="26111"/>
                  </a:lnTo>
                  <a:lnTo>
                    <a:pt x="224624" y="0"/>
                  </a:lnTo>
                  <a:close/>
                </a:path>
                <a:path w="941705" h="149860">
                  <a:moveTo>
                    <a:pt x="123456" y="32740"/>
                  </a:moveTo>
                  <a:lnTo>
                    <a:pt x="96088" y="32740"/>
                  </a:lnTo>
                  <a:lnTo>
                    <a:pt x="96088" y="131508"/>
                  </a:lnTo>
                  <a:lnTo>
                    <a:pt x="171297" y="131508"/>
                  </a:lnTo>
                  <a:lnTo>
                    <a:pt x="171297" y="107518"/>
                  </a:lnTo>
                  <a:lnTo>
                    <a:pt x="123456" y="107518"/>
                  </a:lnTo>
                  <a:lnTo>
                    <a:pt x="123456" y="32740"/>
                  </a:lnTo>
                  <a:close/>
                </a:path>
                <a:path w="941705" h="149860">
                  <a:moveTo>
                    <a:pt x="79438" y="32740"/>
                  </a:moveTo>
                  <a:lnTo>
                    <a:pt x="0" y="32740"/>
                  </a:lnTo>
                  <a:lnTo>
                    <a:pt x="0" y="131508"/>
                  </a:lnTo>
                  <a:lnTo>
                    <a:pt x="80149" y="131508"/>
                  </a:lnTo>
                  <a:lnTo>
                    <a:pt x="80149" y="108229"/>
                  </a:lnTo>
                  <a:lnTo>
                    <a:pt x="27089" y="108229"/>
                  </a:lnTo>
                  <a:lnTo>
                    <a:pt x="27089" y="92570"/>
                  </a:lnTo>
                  <a:lnTo>
                    <a:pt x="74498" y="92570"/>
                  </a:lnTo>
                  <a:lnTo>
                    <a:pt x="74498" y="70980"/>
                  </a:lnTo>
                  <a:lnTo>
                    <a:pt x="27089" y="70980"/>
                  </a:lnTo>
                  <a:lnTo>
                    <a:pt x="27089" y="56019"/>
                  </a:lnTo>
                  <a:lnTo>
                    <a:pt x="79438" y="56019"/>
                  </a:lnTo>
                  <a:lnTo>
                    <a:pt x="79438" y="32740"/>
                  </a:lnTo>
                  <a:close/>
                </a:path>
                <a:path w="941705" h="149860">
                  <a:moveTo>
                    <a:pt x="41478" y="0"/>
                  </a:moveTo>
                  <a:lnTo>
                    <a:pt x="26809" y="26111"/>
                  </a:lnTo>
                  <a:lnTo>
                    <a:pt x="45720" y="26111"/>
                  </a:lnTo>
                  <a:lnTo>
                    <a:pt x="66459" y="8039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CE4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997" y="2842702"/>
              <a:ext cx="1256665" cy="204470"/>
            </a:xfrm>
            <a:custGeom>
              <a:avLst/>
              <a:gdLst/>
              <a:ahLst/>
              <a:cxnLst/>
              <a:rect l="l" t="t" r="r" b="b"/>
              <a:pathLst>
                <a:path w="1256664" h="204469">
                  <a:moveTo>
                    <a:pt x="1169149" y="0"/>
                  </a:moveTo>
                  <a:lnTo>
                    <a:pt x="1105342" y="29595"/>
                  </a:lnTo>
                  <a:lnTo>
                    <a:pt x="1081201" y="101600"/>
                  </a:lnTo>
                  <a:lnTo>
                    <a:pt x="1081112" y="102730"/>
                  </a:lnTo>
                  <a:lnTo>
                    <a:pt x="1087319" y="142890"/>
                  </a:lnTo>
                  <a:lnTo>
                    <a:pt x="1104953" y="175112"/>
                  </a:lnTo>
                  <a:lnTo>
                    <a:pt x="1132537" y="196540"/>
                  </a:lnTo>
                  <a:lnTo>
                    <a:pt x="1168590" y="204317"/>
                  </a:lnTo>
                  <a:lnTo>
                    <a:pt x="1204609" y="196411"/>
                  </a:lnTo>
                  <a:lnTo>
                    <a:pt x="1232403" y="174721"/>
                  </a:lnTo>
                  <a:lnTo>
                    <a:pt x="1237720" y="165087"/>
                  </a:lnTo>
                  <a:lnTo>
                    <a:pt x="1169149" y="165087"/>
                  </a:lnTo>
                  <a:lnTo>
                    <a:pt x="1151289" y="160333"/>
                  </a:lnTo>
                  <a:lnTo>
                    <a:pt x="1137580" y="147167"/>
                  </a:lnTo>
                  <a:lnTo>
                    <a:pt x="1128790" y="127228"/>
                  </a:lnTo>
                  <a:lnTo>
                    <a:pt x="1125760" y="102730"/>
                  </a:lnTo>
                  <a:lnTo>
                    <a:pt x="1125689" y="101600"/>
                  </a:lnTo>
                  <a:lnTo>
                    <a:pt x="1128742" y="76611"/>
                  </a:lnTo>
                  <a:lnTo>
                    <a:pt x="1137405" y="56865"/>
                  </a:lnTo>
                  <a:lnTo>
                    <a:pt x="1150935" y="43894"/>
                  </a:lnTo>
                  <a:lnTo>
                    <a:pt x="1168590" y="39230"/>
                  </a:lnTo>
                  <a:lnTo>
                    <a:pt x="1238018" y="39230"/>
                  </a:lnTo>
                  <a:lnTo>
                    <a:pt x="1232473" y="29211"/>
                  </a:lnTo>
                  <a:lnTo>
                    <a:pt x="1204845" y="7779"/>
                  </a:lnTo>
                  <a:lnTo>
                    <a:pt x="1169149" y="0"/>
                  </a:lnTo>
                  <a:close/>
                </a:path>
                <a:path w="1256664" h="204469">
                  <a:moveTo>
                    <a:pt x="1238018" y="39230"/>
                  </a:moveTo>
                  <a:lnTo>
                    <a:pt x="1168590" y="39230"/>
                  </a:lnTo>
                  <a:lnTo>
                    <a:pt x="1186332" y="44022"/>
                  </a:lnTo>
                  <a:lnTo>
                    <a:pt x="1200054" y="57254"/>
                  </a:lnTo>
                  <a:lnTo>
                    <a:pt x="1208909" y="77206"/>
                  </a:lnTo>
                  <a:lnTo>
                    <a:pt x="1211979" y="101600"/>
                  </a:lnTo>
                  <a:lnTo>
                    <a:pt x="1212049" y="102730"/>
                  </a:lnTo>
                  <a:lnTo>
                    <a:pt x="1209038" y="127711"/>
                  </a:lnTo>
                  <a:lnTo>
                    <a:pt x="1200443" y="147453"/>
                  </a:lnTo>
                  <a:lnTo>
                    <a:pt x="1186927" y="160423"/>
                  </a:lnTo>
                  <a:lnTo>
                    <a:pt x="1169149" y="165087"/>
                  </a:lnTo>
                  <a:lnTo>
                    <a:pt x="1237720" y="165087"/>
                  </a:lnTo>
                  <a:lnTo>
                    <a:pt x="1250302" y="142290"/>
                  </a:lnTo>
                  <a:lnTo>
                    <a:pt x="1256549" y="102730"/>
                  </a:lnTo>
                  <a:lnTo>
                    <a:pt x="1256639" y="101600"/>
                  </a:lnTo>
                  <a:lnTo>
                    <a:pt x="1250311" y="61438"/>
                  </a:lnTo>
                  <a:lnTo>
                    <a:pt x="1238018" y="39230"/>
                  </a:lnTo>
                  <a:close/>
                </a:path>
                <a:path w="1256664" h="204469">
                  <a:moveTo>
                    <a:pt x="963142" y="0"/>
                  </a:moveTo>
                  <a:lnTo>
                    <a:pt x="899329" y="29595"/>
                  </a:lnTo>
                  <a:lnTo>
                    <a:pt x="875181" y="101600"/>
                  </a:lnTo>
                  <a:lnTo>
                    <a:pt x="875093" y="102730"/>
                  </a:lnTo>
                  <a:lnTo>
                    <a:pt x="881302" y="142890"/>
                  </a:lnTo>
                  <a:lnTo>
                    <a:pt x="898940" y="175112"/>
                  </a:lnTo>
                  <a:lnTo>
                    <a:pt x="926528" y="196540"/>
                  </a:lnTo>
                  <a:lnTo>
                    <a:pt x="962583" y="204317"/>
                  </a:lnTo>
                  <a:lnTo>
                    <a:pt x="998603" y="196411"/>
                  </a:lnTo>
                  <a:lnTo>
                    <a:pt x="1026396" y="174721"/>
                  </a:lnTo>
                  <a:lnTo>
                    <a:pt x="1031713" y="165087"/>
                  </a:lnTo>
                  <a:lnTo>
                    <a:pt x="963142" y="165087"/>
                  </a:lnTo>
                  <a:lnTo>
                    <a:pt x="945282" y="160333"/>
                  </a:lnTo>
                  <a:lnTo>
                    <a:pt x="931573" y="147167"/>
                  </a:lnTo>
                  <a:lnTo>
                    <a:pt x="922783" y="127228"/>
                  </a:lnTo>
                  <a:lnTo>
                    <a:pt x="919753" y="102730"/>
                  </a:lnTo>
                  <a:lnTo>
                    <a:pt x="919683" y="101600"/>
                  </a:lnTo>
                  <a:lnTo>
                    <a:pt x="922735" y="76611"/>
                  </a:lnTo>
                  <a:lnTo>
                    <a:pt x="931398" y="56865"/>
                  </a:lnTo>
                  <a:lnTo>
                    <a:pt x="944929" y="43894"/>
                  </a:lnTo>
                  <a:lnTo>
                    <a:pt x="962583" y="39230"/>
                  </a:lnTo>
                  <a:lnTo>
                    <a:pt x="1032011" y="39230"/>
                  </a:lnTo>
                  <a:lnTo>
                    <a:pt x="1026466" y="29211"/>
                  </a:lnTo>
                  <a:lnTo>
                    <a:pt x="998838" y="7779"/>
                  </a:lnTo>
                  <a:lnTo>
                    <a:pt x="963142" y="0"/>
                  </a:lnTo>
                  <a:close/>
                </a:path>
                <a:path w="1256664" h="204469">
                  <a:moveTo>
                    <a:pt x="1032011" y="39230"/>
                  </a:moveTo>
                  <a:lnTo>
                    <a:pt x="962583" y="39230"/>
                  </a:lnTo>
                  <a:lnTo>
                    <a:pt x="980325" y="44022"/>
                  </a:lnTo>
                  <a:lnTo>
                    <a:pt x="994048" y="57254"/>
                  </a:lnTo>
                  <a:lnTo>
                    <a:pt x="1002903" y="77206"/>
                  </a:lnTo>
                  <a:lnTo>
                    <a:pt x="1005972" y="101600"/>
                  </a:lnTo>
                  <a:lnTo>
                    <a:pt x="1006043" y="102730"/>
                  </a:lnTo>
                  <a:lnTo>
                    <a:pt x="1003031" y="127711"/>
                  </a:lnTo>
                  <a:lnTo>
                    <a:pt x="994436" y="147453"/>
                  </a:lnTo>
                  <a:lnTo>
                    <a:pt x="980920" y="160423"/>
                  </a:lnTo>
                  <a:lnTo>
                    <a:pt x="963142" y="165087"/>
                  </a:lnTo>
                  <a:lnTo>
                    <a:pt x="1031713" y="165087"/>
                  </a:lnTo>
                  <a:lnTo>
                    <a:pt x="1044295" y="142290"/>
                  </a:lnTo>
                  <a:lnTo>
                    <a:pt x="1050542" y="102730"/>
                  </a:lnTo>
                  <a:lnTo>
                    <a:pt x="1050632" y="101600"/>
                  </a:lnTo>
                  <a:lnTo>
                    <a:pt x="1044304" y="61438"/>
                  </a:lnTo>
                  <a:lnTo>
                    <a:pt x="1032011" y="39230"/>
                  </a:lnTo>
                  <a:close/>
                </a:path>
                <a:path w="1256664" h="204469">
                  <a:moveTo>
                    <a:pt x="757135" y="0"/>
                  </a:moveTo>
                  <a:lnTo>
                    <a:pt x="693323" y="29595"/>
                  </a:lnTo>
                  <a:lnTo>
                    <a:pt x="669175" y="101600"/>
                  </a:lnTo>
                  <a:lnTo>
                    <a:pt x="669086" y="102730"/>
                  </a:lnTo>
                  <a:lnTo>
                    <a:pt x="675295" y="142890"/>
                  </a:lnTo>
                  <a:lnTo>
                    <a:pt x="692934" y="175112"/>
                  </a:lnTo>
                  <a:lnTo>
                    <a:pt x="720521" y="196540"/>
                  </a:lnTo>
                  <a:lnTo>
                    <a:pt x="756577" y="204317"/>
                  </a:lnTo>
                  <a:lnTo>
                    <a:pt x="792596" y="196411"/>
                  </a:lnTo>
                  <a:lnTo>
                    <a:pt x="820389" y="174721"/>
                  </a:lnTo>
                  <a:lnTo>
                    <a:pt x="825707" y="165087"/>
                  </a:lnTo>
                  <a:lnTo>
                    <a:pt x="757135" y="165087"/>
                  </a:lnTo>
                  <a:lnTo>
                    <a:pt x="739276" y="160333"/>
                  </a:lnTo>
                  <a:lnTo>
                    <a:pt x="725566" y="147167"/>
                  </a:lnTo>
                  <a:lnTo>
                    <a:pt x="716777" y="127228"/>
                  </a:lnTo>
                  <a:lnTo>
                    <a:pt x="713747" y="102730"/>
                  </a:lnTo>
                  <a:lnTo>
                    <a:pt x="713676" y="101600"/>
                  </a:lnTo>
                  <a:lnTo>
                    <a:pt x="716729" y="76611"/>
                  </a:lnTo>
                  <a:lnTo>
                    <a:pt x="725392" y="56865"/>
                  </a:lnTo>
                  <a:lnTo>
                    <a:pt x="738922" y="43894"/>
                  </a:lnTo>
                  <a:lnTo>
                    <a:pt x="756577" y="39230"/>
                  </a:lnTo>
                  <a:lnTo>
                    <a:pt x="826005" y="39230"/>
                  </a:lnTo>
                  <a:lnTo>
                    <a:pt x="820459" y="29211"/>
                  </a:lnTo>
                  <a:lnTo>
                    <a:pt x="792832" y="7779"/>
                  </a:lnTo>
                  <a:lnTo>
                    <a:pt x="757135" y="0"/>
                  </a:lnTo>
                  <a:close/>
                </a:path>
                <a:path w="1256664" h="204469">
                  <a:moveTo>
                    <a:pt x="826005" y="39230"/>
                  </a:moveTo>
                  <a:lnTo>
                    <a:pt x="756577" y="39230"/>
                  </a:lnTo>
                  <a:lnTo>
                    <a:pt x="774319" y="44022"/>
                  </a:lnTo>
                  <a:lnTo>
                    <a:pt x="788041" y="57254"/>
                  </a:lnTo>
                  <a:lnTo>
                    <a:pt x="796896" y="77206"/>
                  </a:lnTo>
                  <a:lnTo>
                    <a:pt x="799966" y="101600"/>
                  </a:lnTo>
                  <a:lnTo>
                    <a:pt x="800036" y="102730"/>
                  </a:lnTo>
                  <a:lnTo>
                    <a:pt x="797024" y="127711"/>
                  </a:lnTo>
                  <a:lnTo>
                    <a:pt x="788430" y="147453"/>
                  </a:lnTo>
                  <a:lnTo>
                    <a:pt x="774913" y="160423"/>
                  </a:lnTo>
                  <a:lnTo>
                    <a:pt x="757135" y="165087"/>
                  </a:lnTo>
                  <a:lnTo>
                    <a:pt x="825707" y="165087"/>
                  </a:lnTo>
                  <a:lnTo>
                    <a:pt x="838289" y="142290"/>
                  </a:lnTo>
                  <a:lnTo>
                    <a:pt x="844535" y="102730"/>
                  </a:lnTo>
                  <a:lnTo>
                    <a:pt x="844626" y="101600"/>
                  </a:lnTo>
                  <a:lnTo>
                    <a:pt x="838297" y="61438"/>
                  </a:lnTo>
                  <a:lnTo>
                    <a:pt x="826005" y="39230"/>
                  </a:lnTo>
                  <a:close/>
                </a:path>
                <a:path w="1256664" h="204469">
                  <a:moveTo>
                    <a:pt x="471284" y="0"/>
                  </a:moveTo>
                  <a:lnTo>
                    <a:pt x="407466" y="29595"/>
                  </a:lnTo>
                  <a:lnTo>
                    <a:pt x="383323" y="101600"/>
                  </a:lnTo>
                  <a:lnTo>
                    <a:pt x="383235" y="102730"/>
                  </a:lnTo>
                  <a:lnTo>
                    <a:pt x="389443" y="142890"/>
                  </a:lnTo>
                  <a:lnTo>
                    <a:pt x="407081" y="175112"/>
                  </a:lnTo>
                  <a:lnTo>
                    <a:pt x="434664" y="196540"/>
                  </a:lnTo>
                  <a:lnTo>
                    <a:pt x="470712" y="204317"/>
                  </a:lnTo>
                  <a:lnTo>
                    <a:pt x="506732" y="196411"/>
                  </a:lnTo>
                  <a:lnTo>
                    <a:pt x="534525" y="174721"/>
                  </a:lnTo>
                  <a:lnTo>
                    <a:pt x="539842" y="165087"/>
                  </a:lnTo>
                  <a:lnTo>
                    <a:pt x="471284" y="165087"/>
                  </a:lnTo>
                  <a:lnTo>
                    <a:pt x="453419" y="160333"/>
                  </a:lnTo>
                  <a:lnTo>
                    <a:pt x="439710" y="147167"/>
                  </a:lnTo>
                  <a:lnTo>
                    <a:pt x="430923" y="127228"/>
                  </a:lnTo>
                  <a:lnTo>
                    <a:pt x="427895" y="102730"/>
                  </a:lnTo>
                  <a:lnTo>
                    <a:pt x="427824" y="101600"/>
                  </a:lnTo>
                  <a:lnTo>
                    <a:pt x="430875" y="76611"/>
                  </a:lnTo>
                  <a:lnTo>
                    <a:pt x="439534" y="56865"/>
                  </a:lnTo>
                  <a:lnTo>
                    <a:pt x="453060" y="43894"/>
                  </a:lnTo>
                  <a:lnTo>
                    <a:pt x="470712" y="39230"/>
                  </a:lnTo>
                  <a:lnTo>
                    <a:pt x="540142" y="39230"/>
                  </a:lnTo>
                  <a:lnTo>
                    <a:pt x="534596" y="29211"/>
                  </a:lnTo>
                  <a:lnTo>
                    <a:pt x="506973" y="7779"/>
                  </a:lnTo>
                  <a:lnTo>
                    <a:pt x="471284" y="0"/>
                  </a:lnTo>
                  <a:close/>
                </a:path>
                <a:path w="1256664" h="204469">
                  <a:moveTo>
                    <a:pt x="540142" y="39230"/>
                  </a:moveTo>
                  <a:lnTo>
                    <a:pt x="470712" y="39230"/>
                  </a:lnTo>
                  <a:lnTo>
                    <a:pt x="488454" y="44022"/>
                  </a:lnTo>
                  <a:lnTo>
                    <a:pt x="502177" y="57254"/>
                  </a:lnTo>
                  <a:lnTo>
                    <a:pt x="511032" y="77206"/>
                  </a:lnTo>
                  <a:lnTo>
                    <a:pt x="514101" y="101600"/>
                  </a:lnTo>
                  <a:lnTo>
                    <a:pt x="514172" y="102730"/>
                  </a:lnTo>
                  <a:lnTo>
                    <a:pt x="511160" y="127711"/>
                  </a:lnTo>
                  <a:lnTo>
                    <a:pt x="502567" y="147453"/>
                  </a:lnTo>
                  <a:lnTo>
                    <a:pt x="489054" y="160423"/>
                  </a:lnTo>
                  <a:lnTo>
                    <a:pt x="471284" y="165087"/>
                  </a:lnTo>
                  <a:lnTo>
                    <a:pt x="539842" y="165087"/>
                  </a:lnTo>
                  <a:lnTo>
                    <a:pt x="552424" y="142290"/>
                  </a:lnTo>
                  <a:lnTo>
                    <a:pt x="558671" y="102730"/>
                  </a:lnTo>
                  <a:lnTo>
                    <a:pt x="558761" y="101600"/>
                  </a:lnTo>
                  <a:lnTo>
                    <a:pt x="552433" y="61438"/>
                  </a:lnTo>
                  <a:lnTo>
                    <a:pt x="540142" y="39230"/>
                  </a:lnTo>
                  <a:close/>
                </a:path>
                <a:path w="1256664" h="204469">
                  <a:moveTo>
                    <a:pt x="265264" y="0"/>
                  </a:moveTo>
                  <a:lnTo>
                    <a:pt x="201458" y="29595"/>
                  </a:lnTo>
                  <a:lnTo>
                    <a:pt x="177316" y="101600"/>
                  </a:lnTo>
                  <a:lnTo>
                    <a:pt x="177228" y="102730"/>
                  </a:lnTo>
                  <a:lnTo>
                    <a:pt x="183435" y="142890"/>
                  </a:lnTo>
                  <a:lnTo>
                    <a:pt x="201069" y="175112"/>
                  </a:lnTo>
                  <a:lnTo>
                    <a:pt x="228652" y="196540"/>
                  </a:lnTo>
                  <a:lnTo>
                    <a:pt x="264706" y="204317"/>
                  </a:lnTo>
                  <a:lnTo>
                    <a:pt x="300725" y="196411"/>
                  </a:lnTo>
                  <a:lnTo>
                    <a:pt x="328518" y="174721"/>
                  </a:lnTo>
                  <a:lnTo>
                    <a:pt x="333836" y="165087"/>
                  </a:lnTo>
                  <a:lnTo>
                    <a:pt x="265264" y="165087"/>
                  </a:lnTo>
                  <a:lnTo>
                    <a:pt x="247405" y="160333"/>
                  </a:lnTo>
                  <a:lnTo>
                    <a:pt x="233695" y="147167"/>
                  </a:lnTo>
                  <a:lnTo>
                    <a:pt x="224906" y="127228"/>
                  </a:lnTo>
                  <a:lnTo>
                    <a:pt x="221876" y="102730"/>
                  </a:lnTo>
                  <a:lnTo>
                    <a:pt x="221805" y="101600"/>
                  </a:lnTo>
                  <a:lnTo>
                    <a:pt x="224858" y="76611"/>
                  </a:lnTo>
                  <a:lnTo>
                    <a:pt x="233521" y="56865"/>
                  </a:lnTo>
                  <a:lnTo>
                    <a:pt x="247051" y="43894"/>
                  </a:lnTo>
                  <a:lnTo>
                    <a:pt x="264706" y="39230"/>
                  </a:lnTo>
                  <a:lnTo>
                    <a:pt x="334134" y="39230"/>
                  </a:lnTo>
                  <a:lnTo>
                    <a:pt x="328588" y="29211"/>
                  </a:lnTo>
                  <a:lnTo>
                    <a:pt x="300961" y="7779"/>
                  </a:lnTo>
                  <a:lnTo>
                    <a:pt x="265264" y="0"/>
                  </a:lnTo>
                  <a:close/>
                </a:path>
                <a:path w="1256664" h="204469">
                  <a:moveTo>
                    <a:pt x="334134" y="39230"/>
                  </a:moveTo>
                  <a:lnTo>
                    <a:pt x="264706" y="39230"/>
                  </a:lnTo>
                  <a:lnTo>
                    <a:pt x="282447" y="44022"/>
                  </a:lnTo>
                  <a:lnTo>
                    <a:pt x="296170" y="57254"/>
                  </a:lnTo>
                  <a:lnTo>
                    <a:pt x="305025" y="77206"/>
                  </a:lnTo>
                  <a:lnTo>
                    <a:pt x="308095" y="101600"/>
                  </a:lnTo>
                  <a:lnTo>
                    <a:pt x="308165" y="102730"/>
                  </a:lnTo>
                  <a:lnTo>
                    <a:pt x="305153" y="127711"/>
                  </a:lnTo>
                  <a:lnTo>
                    <a:pt x="296559" y="147453"/>
                  </a:lnTo>
                  <a:lnTo>
                    <a:pt x="283042" y="160423"/>
                  </a:lnTo>
                  <a:lnTo>
                    <a:pt x="265264" y="165087"/>
                  </a:lnTo>
                  <a:lnTo>
                    <a:pt x="333836" y="165087"/>
                  </a:lnTo>
                  <a:lnTo>
                    <a:pt x="346418" y="142290"/>
                  </a:lnTo>
                  <a:lnTo>
                    <a:pt x="352664" y="102730"/>
                  </a:lnTo>
                  <a:lnTo>
                    <a:pt x="352755" y="101600"/>
                  </a:lnTo>
                  <a:lnTo>
                    <a:pt x="346426" y="61438"/>
                  </a:lnTo>
                  <a:lnTo>
                    <a:pt x="334134" y="39230"/>
                  </a:lnTo>
                  <a:close/>
                </a:path>
                <a:path w="1256664" h="204469">
                  <a:moveTo>
                    <a:pt x="139905" y="39509"/>
                  </a:moveTo>
                  <a:lnTo>
                    <a:pt x="73380" y="39509"/>
                  </a:lnTo>
                  <a:lnTo>
                    <a:pt x="84189" y="41141"/>
                  </a:lnTo>
                  <a:lnTo>
                    <a:pt x="92565" y="46002"/>
                  </a:lnTo>
                  <a:lnTo>
                    <a:pt x="97976" y="54034"/>
                  </a:lnTo>
                  <a:lnTo>
                    <a:pt x="99898" y="65189"/>
                  </a:lnTo>
                  <a:lnTo>
                    <a:pt x="98055" y="76645"/>
                  </a:lnTo>
                  <a:lnTo>
                    <a:pt x="92140" y="87412"/>
                  </a:lnTo>
                  <a:lnTo>
                    <a:pt x="81569" y="98920"/>
                  </a:lnTo>
                  <a:lnTo>
                    <a:pt x="65760" y="112598"/>
                  </a:lnTo>
                  <a:lnTo>
                    <a:pt x="0" y="166497"/>
                  </a:lnTo>
                  <a:lnTo>
                    <a:pt x="0" y="200926"/>
                  </a:lnTo>
                  <a:lnTo>
                    <a:pt x="146189" y="200926"/>
                  </a:lnTo>
                  <a:lnTo>
                    <a:pt x="146189" y="163398"/>
                  </a:lnTo>
                  <a:lnTo>
                    <a:pt x="60109" y="163398"/>
                  </a:lnTo>
                  <a:lnTo>
                    <a:pt x="92278" y="138569"/>
                  </a:lnTo>
                  <a:lnTo>
                    <a:pt x="115158" y="119751"/>
                  </a:lnTo>
                  <a:lnTo>
                    <a:pt x="131368" y="102549"/>
                  </a:lnTo>
                  <a:lnTo>
                    <a:pt x="141016" y="84237"/>
                  </a:lnTo>
                  <a:lnTo>
                    <a:pt x="144208" y="62090"/>
                  </a:lnTo>
                  <a:lnTo>
                    <a:pt x="144208" y="61518"/>
                  </a:lnTo>
                  <a:lnTo>
                    <a:pt x="139905" y="39509"/>
                  </a:lnTo>
                  <a:close/>
                </a:path>
                <a:path w="1256664" h="204469">
                  <a:moveTo>
                    <a:pt x="76200" y="571"/>
                  </a:moveTo>
                  <a:lnTo>
                    <a:pt x="52544" y="3273"/>
                  </a:lnTo>
                  <a:lnTo>
                    <a:pt x="33440" y="11187"/>
                  </a:lnTo>
                  <a:lnTo>
                    <a:pt x="17301" y="24022"/>
                  </a:lnTo>
                  <a:lnTo>
                    <a:pt x="2540" y="41490"/>
                  </a:lnTo>
                  <a:lnTo>
                    <a:pt x="33019" y="66040"/>
                  </a:lnTo>
                  <a:lnTo>
                    <a:pt x="43335" y="54275"/>
                  </a:lnTo>
                  <a:lnTo>
                    <a:pt x="52884" y="46000"/>
                  </a:lnTo>
                  <a:lnTo>
                    <a:pt x="62586" y="41115"/>
                  </a:lnTo>
                  <a:lnTo>
                    <a:pt x="73380" y="39509"/>
                  </a:lnTo>
                  <a:lnTo>
                    <a:pt x="139905" y="39509"/>
                  </a:lnTo>
                  <a:lnTo>
                    <a:pt x="139297" y="36399"/>
                  </a:lnTo>
                  <a:lnTo>
                    <a:pt x="125444" y="17181"/>
                  </a:lnTo>
                  <a:lnTo>
                    <a:pt x="103971" y="4895"/>
                  </a:lnTo>
                  <a:lnTo>
                    <a:pt x="76200" y="571"/>
                  </a:lnTo>
                  <a:close/>
                </a:path>
              </a:pathLst>
            </a:custGeom>
            <a:solidFill>
              <a:srgbClr val="332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64675" y="3341903"/>
              <a:ext cx="336697" cy="2505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64011" y="3543000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4135" y="0"/>
                  </a:moveTo>
                  <a:lnTo>
                    <a:pt x="8636" y="2064"/>
                  </a:lnTo>
                  <a:lnTo>
                    <a:pt x="4143" y="7696"/>
                  </a:lnTo>
                  <a:lnTo>
                    <a:pt x="1112" y="16052"/>
                  </a:lnTo>
                  <a:lnTo>
                    <a:pt x="0" y="26288"/>
                  </a:lnTo>
                  <a:lnTo>
                    <a:pt x="1112" y="36525"/>
                  </a:lnTo>
                  <a:lnTo>
                    <a:pt x="4143" y="44881"/>
                  </a:lnTo>
                  <a:lnTo>
                    <a:pt x="8636" y="50513"/>
                  </a:lnTo>
                  <a:lnTo>
                    <a:pt x="14135" y="52577"/>
                  </a:lnTo>
                  <a:lnTo>
                    <a:pt x="19638" y="50513"/>
                  </a:lnTo>
                  <a:lnTo>
                    <a:pt x="24131" y="44881"/>
                  </a:lnTo>
                  <a:lnTo>
                    <a:pt x="27159" y="36525"/>
                  </a:lnTo>
                  <a:lnTo>
                    <a:pt x="28270" y="26288"/>
                  </a:lnTo>
                  <a:lnTo>
                    <a:pt x="27159" y="16052"/>
                  </a:lnTo>
                  <a:lnTo>
                    <a:pt x="24131" y="7696"/>
                  </a:lnTo>
                  <a:lnTo>
                    <a:pt x="19638" y="2064"/>
                  </a:lnTo>
                  <a:lnTo>
                    <a:pt x="14135" y="0"/>
                  </a:lnTo>
                  <a:close/>
                </a:path>
              </a:pathLst>
            </a:custGeom>
            <a:solidFill>
              <a:srgbClr val="302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58223" y="3511194"/>
              <a:ext cx="40005" cy="13970"/>
            </a:xfrm>
            <a:custGeom>
              <a:avLst/>
              <a:gdLst/>
              <a:ahLst/>
              <a:cxnLst/>
              <a:rect l="l" t="t" r="r" b="b"/>
              <a:pathLst>
                <a:path w="40005" h="13970">
                  <a:moveTo>
                    <a:pt x="39852" y="13842"/>
                  </a:moveTo>
                  <a:lnTo>
                    <a:pt x="0" y="13842"/>
                  </a:lnTo>
                  <a:lnTo>
                    <a:pt x="0" y="0"/>
                  </a:lnTo>
                  <a:lnTo>
                    <a:pt x="39852" y="0"/>
                  </a:lnTo>
                  <a:lnTo>
                    <a:pt x="39852" y="13842"/>
                  </a:lnTo>
                  <a:close/>
                </a:path>
              </a:pathLst>
            </a:custGeom>
            <a:solidFill>
              <a:srgbClr val="302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80257" y="3509733"/>
              <a:ext cx="40005" cy="13970"/>
            </a:xfrm>
            <a:custGeom>
              <a:avLst/>
              <a:gdLst/>
              <a:ahLst/>
              <a:cxnLst/>
              <a:rect l="l" t="t" r="r" b="b"/>
              <a:pathLst>
                <a:path w="40005" h="13970">
                  <a:moveTo>
                    <a:pt x="39852" y="13842"/>
                  </a:moveTo>
                  <a:lnTo>
                    <a:pt x="0" y="13842"/>
                  </a:lnTo>
                  <a:lnTo>
                    <a:pt x="0" y="0"/>
                  </a:lnTo>
                  <a:lnTo>
                    <a:pt x="39852" y="0"/>
                  </a:lnTo>
                  <a:lnTo>
                    <a:pt x="39852" y="13842"/>
                  </a:lnTo>
                  <a:close/>
                </a:path>
              </a:pathLst>
            </a:custGeom>
            <a:solidFill>
              <a:srgbClr val="302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86053" y="3544480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4135" y="0"/>
                  </a:moveTo>
                  <a:lnTo>
                    <a:pt x="8631" y="2064"/>
                  </a:lnTo>
                  <a:lnTo>
                    <a:pt x="4138" y="7696"/>
                  </a:lnTo>
                  <a:lnTo>
                    <a:pt x="1110" y="16052"/>
                  </a:lnTo>
                  <a:lnTo>
                    <a:pt x="0" y="26288"/>
                  </a:lnTo>
                  <a:lnTo>
                    <a:pt x="1110" y="36520"/>
                  </a:lnTo>
                  <a:lnTo>
                    <a:pt x="4138" y="44877"/>
                  </a:lnTo>
                  <a:lnTo>
                    <a:pt x="8631" y="50511"/>
                  </a:lnTo>
                  <a:lnTo>
                    <a:pt x="14135" y="52577"/>
                  </a:lnTo>
                  <a:lnTo>
                    <a:pt x="19631" y="50511"/>
                  </a:lnTo>
                  <a:lnTo>
                    <a:pt x="24120" y="44877"/>
                  </a:lnTo>
                  <a:lnTo>
                    <a:pt x="27147" y="36520"/>
                  </a:lnTo>
                  <a:lnTo>
                    <a:pt x="28257" y="26288"/>
                  </a:lnTo>
                  <a:lnTo>
                    <a:pt x="27147" y="16052"/>
                  </a:lnTo>
                  <a:lnTo>
                    <a:pt x="24120" y="7696"/>
                  </a:lnTo>
                  <a:lnTo>
                    <a:pt x="19631" y="2064"/>
                  </a:lnTo>
                  <a:lnTo>
                    <a:pt x="14135" y="0"/>
                  </a:lnTo>
                  <a:close/>
                </a:path>
              </a:pathLst>
            </a:custGeom>
            <a:solidFill>
              <a:srgbClr val="302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93320" y="3668725"/>
              <a:ext cx="92075" cy="39370"/>
            </a:xfrm>
            <a:custGeom>
              <a:avLst/>
              <a:gdLst/>
              <a:ahLst/>
              <a:cxnLst/>
              <a:rect l="l" t="t" r="r" b="b"/>
              <a:pathLst>
                <a:path w="92075" h="39370">
                  <a:moveTo>
                    <a:pt x="91884" y="0"/>
                  </a:moveTo>
                  <a:lnTo>
                    <a:pt x="0" y="0"/>
                  </a:lnTo>
                  <a:lnTo>
                    <a:pt x="0" y="4152"/>
                  </a:lnTo>
                  <a:lnTo>
                    <a:pt x="31269" y="37237"/>
                  </a:lnTo>
                  <a:lnTo>
                    <a:pt x="45935" y="39281"/>
                  </a:lnTo>
                  <a:lnTo>
                    <a:pt x="61732" y="36898"/>
                  </a:lnTo>
                  <a:lnTo>
                    <a:pt x="90944" y="7924"/>
                  </a:lnTo>
                  <a:lnTo>
                    <a:pt x="91884" y="2717"/>
                  </a:lnTo>
                  <a:lnTo>
                    <a:pt x="91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07816" y="3778181"/>
              <a:ext cx="1693560" cy="24501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24273" y="3781137"/>
              <a:ext cx="1352550" cy="102870"/>
            </a:xfrm>
            <a:custGeom>
              <a:avLst/>
              <a:gdLst/>
              <a:ahLst/>
              <a:cxnLst/>
              <a:rect l="l" t="t" r="r" b="b"/>
              <a:pathLst>
                <a:path w="1352550" h="102870">
                  <a:moveTo>
                    <a:pt x="1281061" y="67868"/>
                  </a:moveTo>
                  <a:lnTo>
                    <a:pt x="1265821" y="86067"/>
                  </a:lnTo>
                  <a:lnTo>
                    <a:pt x="1275747" y="93212"/>
                  </a:lnTo>
                  <a:lnTo>
                    <a:pt x="1286946" y="98329"/>
                  </a:lnTo>
                  <a:lnTo>
                    <a:pt x="1299152" y="101409"/>
                  </a:lnTo>
                  <a:lnTo>
                    <a:pt x="1312100" y="102438"/>
                  </a:lnTo>
                  <a:lnTo>
                    <a:pt x="1328460" y="100249"/>
                  </a:lnTo>
                  <a:lnTo>
                    <a:pt x="1341061" y="93921"/>
                  </a:lnTo>
                  <a:lnTo>
                    <a:pt x="1349164" y="83809"/>
                  </a:lnTo>
                  <a:lnTo>
                    <a:pt x="1350029" y="79717"/>
                  </a:lnTo>
                  <a:lnTo>
                    <a:pt x="1313091" y="79717"/>
                  </a:lnTo>
                  <a:lnTo>
                    <a:pt x="1304652" y="78977"/>
                  </a:lnTo>
                  <a:lnTo>
                    <a:pt x="1296490" y="76755"/>
                  </a:lnTo>
                  <a:lnTo>
                    <a:pt x="1288621" y="73052"/>
                  </a:lnTo>
                  <a:lnTo>
                    <a:pt x="1281061" y="67868"/>
                  </a:lnTo>
                  <a:close/>
                </a:path>
                <a:path w="1352550" h="102870">
                  <a:moveTo>
                    <a:pt x="1308709" y="279"/>
                  </a:moveTo>
                  <a:lnTo>
                    <a:pt x="1292736" y="2618"/>
                  </a:lnTo>
                  <a:lnTo>
                    <a:pt x="1280702" y="9150"/>
                  </a:lnTo>
                  <a:lnTo>
                    <a:pt x="1273112" y="19149"/>
                  </a:lnTo>
                  <a:lnTo>
                    <a:pt x="1270469" y="31889"/>
                  </a:lnTo>
                  <a:lnTo>
                    <a:pt x="1270595" y="32727"/>
                  </a:lnTo>
                  <a:lnTo>
                    <a:pt x="1307731" y="63207"/>
                  </a:lnTo>
                  <a:lnTo>
                    <a:pt x="1321130" y="66179"/>
                  </a:lnTo>
                  <a:lnTo>
                    <a:pt x="1324381" y="68719"/>
                  </a:lnTo>
                  <a:lnTo>
                    <a:pt x="1324381" y="77317"/>
                  </a:lnTo>
                  <a:lnTo>
                    <a:pt x="1320431" y="79717"/>
                  </a:lnTo>
                  <a:lnTo>
                    <a:pt x="1350029" y="79717"/>
                  </a:lnTo>
                  <a:lnTo>
                    <a:pt x="1352029" y="70269"/>
                  </a:lnTo>
                  <a:lnTo>
                    <a:pt x="1352029" y="69989"/>
                  </a:lnTo>
                  <a:lnTo>
                    <a:pt x="1315199" y="39230"/>
                  </a:lnTo>
                  <a:lnTo>
                    <a:pt x="1301661" y="36258"/>
                  </a:lnTo>
                  <a:lnTo>
                    <a:pt x="1298130" y="33997"/>
                  </a:lnTo>
                  <a:lnTo>
                    <a:pt x="1298130" y="25819"/>
                  </a:lnTo>
                  <a:lnTo>
                    <a:pt x="1301381" y="22999"/>
                  </a:lnTo>
                  <a:lnTo>
                    <a:pt x="1342549" y="22999"/>
                  </a:lnTo>
                  <a:lnTo>
                    <a:pt x="1349349" y="13398"/>
                  </a:lnTo>
                  <a:lnTo>
                    <a:pt x="1340860" y="7721"/>
                  </a:lnTo>
                  <a:lnTo>
                    <a:pt x="1331363" y="3614"/>
                  </a:lnTo>
                  <a:lnTo>
                    <a:pt x="1320699" y="1120"/>
                  </a:lnTo>
                  <a:lnTo>
                    <a:pt x="1308709" y="279"/>
                  </a:lnTo>
                  <a:close/>
                </a:path>
                <a:path w="1352550" h="102870">
                  <a:moveTo>
                    <a:pt x="1342549" y="22999"/>
                  </a:moveTo>
                  <a:lnTo>
                    <a:pt x="1308011" y="22999"/>
                  </a:lnTo>
                  <a:lnTo>
                    <a:pt x="1314811" y="23626"/>
                  </a:lnTo>
                  <a:lnTo>
                    <a:pt x="1321782" y="25482"/>
                  </a:lnTo>
                  <a:lnTo>
                    <a:pt x="1328779" y="28528"/>
                  </a:lnTo>
                  <a:lnTo>
                    <a:pt x="1335659" y="32727"/>
                  </a:lnTo>
                  <a:lnTo>
                    <a:pt x="1342549" y="22999"/>
                  </a:lnTo>
                  <a:close/>
                </a:path>
                <a:path w="1352550" h="102870">
                  <a:moveTo>
                    <a:pt x="1211897" y="1968"/>
                  </a:moveTo>
                  <a:lnTo>
                    <a:pt x="1184516" y="1968"/>
                  </a:lnTo>
                  <a:lnTo>
                    <a:pt x="1184516" y="100749"/>
                  </a:lnTo>
                  <a:lnTo>
                    <a:pt x="1259725" y="100749"/>
                  </a:lnTo>
                  <a:lnTo>
                    <a:pt x="1259725" y="76758"/>
                  </a:lnTo>
                  <a:lnTo>
                    <a:pt x="1211897" y="76758"/>
                  </a:lnTo>
                  <a:lnTo>
                    <a:pt x="1211897" y="1968"/>
                  </a:lnTo>
                  <a:close/>
                </a:path>
                <a:path w="1352550" h="102870">
                  <a:moveTo>
                    <a:pt x="1167993" y="1968"/>
                  </a:moveTo>
                  <a:lnTo>
                    <a:pt x="1088555" y="1968"/>
                  </a:lnTo>
                  <a:lnTo>
                    <a:pt x="1088555" y="100749"/>
                  </a:lnTo>
                  <a:lnTo>
                    <a:pt x="1168692" y="100749"/>
                  </a:lnTo>
                  <a:lnTo>
                    <a:pt x="1168692" y="77457"/>
                  </a:lnTo>
                  <a:lnTo>
                    <a:pt x="1115644" y="77457"/>
                  </a:lnTo>
                  <a:lnTo>
                    <a:pt x="1115644" y="61798"/>
                  </a:lnTo>
                  <a:lnTo>
                    <a:pt x="1163053" y="61798"/>
                  </a:lnTo>
                  <a:lnTo>
                    <a:pt x="1163053" y="40208"/>
                  </a:lnTo>
                  <a:lnTo>
                    <a:pt x="1115644" y="40208"/>
                  </a:lnTo>
                  <a:lnTo>
                    <a:pt x="1115644" y="25260"/>
                  </a:lnTo>
                  <a:lnTo>
                    <a:pt x="1167993" y="25260"/>
                  </a:lnTo>
                  <a:lnTo>
                    <a:pt x="1167993" y="1968"/>
                  </a:lnTo>
                  <a:close/>
                </a:path>
                <a:path w="1352550" h="102870">
                  <a:moveTo>
                    <a:pt x="1001471" y="1968"/>
                  </a:moveTo>
                  <a:lnTo>
                    <a:pt x="975931" y="1968"/>
                  </a:lnTo>
                  <a:lnTo>
                    <a:pt x="975931" y="100749"/>
                  </a:lnTo>
                  <a:lnTo>
                    <a:pt x="1003020" y="100749"/>
                  </a:lnTo>
                  <a:lnTo>
                    <a:pt x="1003020" y="46558"/>
                  </a:lnTo>
                  <a:lnTo>
                    <a:pt x="1036179" y="46558"/>
                  </a:lnTo>
                  <a:lnTo>
                    <a:pt x="1001471" y="1968"/>
                  </a:lnTo>
                  <a:close/>
                </a:path>
                <a:path w="1352550" h="102870">
                  <a:moveTo>
                    <a:pt x="1036179" y="46558"/>
                  </a:moveTo>
                  <a:lnTo>
                    <a:pt x="1003020" y="46558"/>
                  </a:lnTo>
                  <a:lnTo>
                    <a:pt x="1045210" y="100749"/>
                  </a:lnTo>
                  <a:lnTo>
                    <a:pt x="1069200" y="100749"/>
                  </a:lnTo>
                  <a:lnTo>
                    <a:pt x="1069200" y="54178"/>
                  </a:lnTo>
                  <a:lnTo>
                    <a:pt x="1042111" y="54178"/>
                  </a:lnTo>
                  <a:lnTo>
                    <a:pt x="1036179" y="46558"/>
                  </a:lnTo>
                  <a:close/>
                </a:path>
                <a:path w="1352550" h="102870">
                  <a:moveTo>
                    <a:pt x="1069200" y="1968"/>
                  </a:moveTo>
                  <a:lnTo>
                    <a:pt x="1042111" y="1968"/>
                  </a:lnTo>
                  <a:lnTo>
                    <a:pt x="1042111" y="54178"/>
                  </a:lnTo>
                  <a:lnTo>
                    <a:pt x="1069200" y="54178"/>
                  </a:lnTo>
                  <a:lnTo>
                    <a:pt x="1069200" y="1968"/>
                  </a:lnTo>
                  <a:close/>
                </a:path>
                <a:path w="1352550" h="102870">
                  <a:moveTo>
                    <a:pt x="888847" y="1968"/>
                  </a:moveTo>
                  <a:lnTo>
                    <a:pt x="863307" y="1968"/>
                  </a:lnTo>
                  <a:lnTo>
                    <a:pt x="863307" y="100749"/>
                  </a:lnTo>
                  <a:lnTo>
                    <a:pt x="890397" y="100749"/>
                  </a:lnTo>
                  <a:lnTo>
                    <a:pt x="890397" y="46558"/>
                  </a:lnTo>
                  <a:lnTo>
                    <a:pt x="923556" y="46558"/>
                  </a:lnTo>
                  <a:lnTo>
                    <a:pt x="888847" y="1968"/>
                  </a:lnTo>
                  <a:close/>
                </a:path>
                <a:path w="1352550" h="102870">
                  <a:moveTo>
                    <a:pt x="923556" y="46558"/>
                  </a:moveTo>
                  <a:lnTo>
                    <a:pt x="890397" y="46558"/>
                  </a:lnTo>
                  <a:lnTo>
                    <a:pt x="932586" y="100749"/>
                  </a:lnTo>
                  <a:lnTo>
                    <a:pt x="956576" y="100749"/>
                  </a:lnTo>
                  <a:lnTo>
                    <a:pt x="956576" y="54178"/>
                  </a:lnTo>
                  <a:lnTo>
                    <a:pt x="929487" y="54178"/>
                  </a:lnTo>
                  <a:lnTo>
                    <a:pt x="923556" y="46558"/>
                  </a:lnTo>
                  <a:close/>
                </a:path>
                <a:path w="1352550" h="102870">
                  <a:moveTo>
                    <a:pt x="956576" y="1968"/>
                  </a:moveTo>
                  <a:lnTo>
                    <a:pt x="929487" y="1968"/>
                  </a:lnTo>
                  <a:lnTo>
                    <a:pt x="929487" y="54178"/>
                  </a:lnTo>
                  <a:lnTo>
                    <a:pt x="956576" y="54178"/>
                  </a:lnTo>
                  <a:lnTo>
                    <a:pt x="956576" y="1968"/>
                  </a:lnTo>
                  <a:close/>
                </a:path>
                <a:path w="1352550" h="102870">
                  <a:moveTo>
                    <a:pt x="794143" y="0"/>
                  </a:moveTo>
                  <a:lnTo>
                    <a:pt x="756050" y="15044"/>
                  </a:lnTo>
                  <a:lnTo>
                    <a:pt x="740872" y="51079"/>
                  </a:lnTo>
                  <a:lnTo>
                    <a:pt x="740816" y="51638"/>
                  </a:lnTo>
                  <a:lnTo>
                    <a:pt x="744818" y="71524"/>
                  </a:lnTo>
                  <a:lnTo>
                    <a:pt x="755910" y="87760"/>
                  </a:lnTo>
                  <a:lnTo>
                    <a:pt x="772716" y="98704"/>
                  </a:lnTo>
                  <a:lnTo>
                    <a:pt x="793864" y="102717"/>
                  </a:lnTo>
                  <a:lnTo>
                    <a:pt x="815057" y="98680"/>
                  </a:lnTo>
                  <a:lnTo>
                    <a:pt x="831964" y="87672"/>
                  </a:lnTo>
                  <a:lnTo>
                    <a:pt x="838575" y="78028"/>
                  </a:lnTo>
                  <a:lnTo>
                    <a:pt x="794143" y="78028"/>
                  </a:lnTo>
                  <a:lnTo>
                    <a:pt x="783828" y="75845"/>
                  </a:lnTo>
                  <a:lnTo>
                    <a:pt x="775857" y="69984"/>
                  </a:lnTo>
                  <a:lnTo>
                    <a:pt x="770717" y="61478"/>
                  </a:lnTo>
                  <a:lnTo>
                    <a:pt x="768946" y="51638"/>
                  </a:lnTo>
                  <a:lnTo>
                    <a:pt x="768896" y="51079"/>
                  </a:lnTo>
                  <a:lnTo>
                    <a:pt x="770673" y="40944"/>
                  </a:lnTo>
                  <a:lnTo>
                    <a:pt x="775717" y="32540"/>
                  </a:lnTo>
                  <a:lnTo>
                    <a:pt x="783592" y="26808"/>
                  </a:lnTo>
                  <a:lnTo>
                    <a:pt x="793864" y="24688"/>
                  </a:lnTo>
                  <a:lnTo>
                    <a:pt x="838754" y="24688"/>
                  </a:lnTo>
                  <a:lnTo>
                    <a:pt x="832104" y="14957"/>
                  </a:lnTo>
                  <a:lnTo>
                    <a:pt x="815293" y="4012"/>
                  </a:lnTo>
                  <a:lnTo>
                    <a:pt x="794143" y="0"/>
                  </a:lnTo>
                  <a:close/>
                </a:path>
                <a:path w="1352550" h="102870">
                  <a:moveTo>
                    <a:pt x="838754" y="24688"/>
                  </a:moveTo>
                  <a:lnTo>
                    <a:pt x="793864" y="24688"/>
                  </a:lnTo>
                  <a:lnTo>
                    <a:pt x="804203" y="26871"/>
                  </a:lnTo>
                  <a:lnTo>
                    <a:pt x="812226" y="32732"/>
                  </a:lnTo>
                  <a:lnTo>
                    <a:pt x="817419" y="41239"/>
                  </a:lnTo>
                  <a:lnTo>
                    <a:pt x="819213" y="51079"/>
                  </a:lnTo>
                  <a:lnTo>
                    <a:pt x="819264" y="51638"/>
                  </a:lnTo>
                  <a:lnTo>
                    <a:pt x="817462" y="61773"/>
                  </a:lnTo>
                  <a:lnTo>
                    <a:pt x="812366" y="70177"/>
                  </a:lnTo>
                  <a:lnTo>
                    <a:pt x="804439" y="75909"/>
                  </a:lnTo>
                  <a:lnTo>
                    <a:pt x="794143" y="78028"/>
                  </a:lnTo>
                  <a:lnTo>
                    <a:pt x="838575" y="78028"/>
                  </a:lnTo>
                  <a:lnTo>
                    <a:pt x="843156" y="71347"/>
                  </a:lnTo>
                  <a:lnTo>
                    <a:pt x="847147" y="51638"/>
                  </a:lnTo>
                  <a:lnTo>
                    <a:pt x="847204" y="51079"/>
                  </a:lnTo>
                  <a:lnTo>
                    <a:pt x="843199" y="31193"/>
                  </a:lnTo>
                  <a:lnTo>
                    <a:pt x="838754" y="24688"/>
                  </a:lnTo>
                  <a:close/>
                </a:path>
                <a:path w="1352550" h="102870">
                  <a:moveTo>
                    <a:pt x="724281" y="1981"/>
                  </a:moveTo>
                  <a:lnTo>
                    <a:pt x="696760" y="1981"/>
                  </a:lnTo>
                  <a:lnTo>
                    <a:pt x="696760" y="100749"/>
                  </a:lnTo>
                  <a:lnTo>
                    <a:pt x="724281" y="100749"/>
                  </a:lnTo>
                  <a:lnTo>
                    <a:pt x="724281" y="1981"/>
                  </a:lnTo>
                  <a:close/>
                </a:path>
                <a:path w="1352550" h="102870">
                  <a:moveTo>
                    <a:pt x="610108" y="67868"/>
                  </a:moveTo>
                  <a:lnTo>
                    <a:pt x="594868" y="86067"/>
                  </a:lnTo>
                  <a:lnTo>
                    <a:pt x="604799" y="93212"/>
                  </a:lnTo>
                  <a:lnTo>
                    <a:pt x="615997" y="98329"/>
                  </a:lnTo>
                  <a:lnTo>
                    <a:pt x="628200" y="101409"/>
                  </a:lnTo>
                  <a:lnTo>
                    <a:pt x="641146" y="102438"/>
                  </a:lnTo>
                  <a:lnTo>
                    <a:pt x="657508" y="100249"/>
                  </a:lnTo>
                  <a:lnTo>
                    <a:pt x="670113" y="93921"/>
                  </a:lnTo>
                  <a:lnTo>
                    <a:pt x="678221" y="83809"/>
                  </a:lnTo>
                  <a:lnTo>
                    <a:pt x="679087" y="79717"/>
                  </a:lnTo>
                  <a:lnTo>
                    <a:pt x="642137" y="79717"/>
                  </a:lnTo>
                  <a:lnTo>
                    <a:pt x="633700" y="78977"/>
                  </a:lnTo>
                  <a:lnTo>
                    <a:pt x="625541" y="76755"/>
                  </a:lnTo>
                  <a:lnTo>
                    <a:pt x="617673" y="73052"/>
                  </a:lnTo>
                  <a:lnTo>
                    <a:pt x="610108" y="67868"/>
                  </a:lnTo>
                  <a:close/>
                </a:path>
                <a:path w="1352550" h="102870">
                  <a:moveTo>
                    <a:pt x="637768" y="279"/>
                  </a:moveTo>
                  <a:lnTo>
                    <a:pt x="621790" y="2618"/>
                  </a:lnTo>
                  <a:lnTo>
                    <a:pt x="609757" y="9150"/>
                  </a:lnTo>
                  <a:lnTo>
                    <a:pt x="602169" y="19149"/>
                  </a:lnTo>
                  <a:lnTo>
                    <a:pt x="599528" y="31889"/>
                  </a:lnTo>
                  <a:lnTo>
                    <a:pt x="599654" y="32727"/>
                  </a:lnTo>
                  <a:lnTo>
                    <a:pt x="636778" y="63207"/>
                  </a:lnTo>
                  <a:lnTo>
                    <a:pt x="650176" y="66179"/>
                  </a:lnTo>
                  <a:lnTo>
                    <a:pt x="653427" y="68719"/>
                  </a:lnTo>
                  <a:lnTo>
                    <a:pt x="653427" y="77317"/>
                  </a:lnTo>
                  <a:lnTo>
                    <a:pt x="649478" y="79717"/>
                  </a:lnTo>
                  <a:lnTo>
                    <a:pt x="679087" y="79717"/>
                  </a:lnTo>
                  <a:lnTo>
                    <a:pt x="681088" y="70269"/>
                  </a:lnTo>
                  <a:lnTo>
                    <a:pt x="681088" y="69989"/>
                  </a:lnTo>
                  <a:lnTo>
                    <a:pt x="644258" y="39230"/>
                  </a:lnTo>
                  <a:lnTo>
                    <a:pt x="630707" y="36258"/>
                  </a:lnTo>
                  <a:lnTo>
                    <a:pt x="627176" y="33997"/>
                  </a:lnTo>
                  <a:lnTo>
                    <a:pt x="627176" y="25819"/>
                  </a:lnTo>
                  <a:lnTo>
                    <a:pt x="630428" y="22999"/>
                  </a:lnTo>
                  <a:lnTo>
                    <a:pt x="671601" y="22999"/>
                  </a:lnTo>
                  <a:lnTo>
                    <a:pt x="678395" y="13398"/>
                  </a:lnTo>
                  <a:lnTo>
                    <a:pt x="669906" y="7721"/>
                  </a:lnTo>
                  <a:lnTo>
                    <a:pt x="660411" y="3614"/>
                  </a:lnTo>
                  <a:lnTo>
                    <a:pt x="649751" y="1120"/>
                  </a:lnTo>
                  <a:lnTo>
                    <a:pt x="637768" y="279"/>
                  </a:lnTo>
                  <a:close/>
                </a:path>
                <a:path w="1352550" h="102870">
                  <a:moveTo>
                    <a:pt x="671601" y="22999"/>
                  </a:moveTo>
                  <a:lnTo>
                    <a:pt x="637057" y="22999"/>
                  </a:lnTo>
                  <a:lnTo>
                    <a:pt x="643860" y="23626"/>
                  </a:lnTo>
                  <a:lnTo>
                    <a:pt x="650835" y="25482"/>
                  </a:lnTo>
                  <a:lnTo>
                    <a:pt x="657836" y="28528"/>
                  </a:lnTo>
                  <a:lnTo>
                    <a:pt x="664718" y="32727"/>
                  </a:lnTo>
                  <a:lnTo>
                    <a:pt x="671601" y="22999"/>
                  </a:lnTo>
                  <a:close/>
                </a:path>
                <a:path w="1352550" h="102870">
                  <a:moveTo>
                    <a:pt x="516255" y="67868"/>
                  </a:moveTo>
                  <a:lnTo>
                    <a:pt x="501014" y="86067"/>
                  </a:lnTo>
                  <a:lnTo>
                    <a:pt x="510946" y="93212"/>
                  </a:lnTo>
                  <a:lnTo>
                    <a:pt x="522144" y="98329"/>
                  </a:lnTo>
                  <a:lnTo>
                    <a:pt x="534347" y="101409"/>
                  </a:lnTo>
                  <a:lnTo>
                    <a:pt x="547293" y="102438"/>
                  </a:lnTo>
                  <a:lnTo>
                    <a:pt x="563653" y="100249"/>
                  </a:lnTo>
                  <a:lnTo>
                    <a:pt x="576254" y="93921"/>
                  </a:lnTo>
                  <a:lnTo>
                    <a:pt x="584357" y="83809"/>
                  </a:lnTo>
                  <a:lnTo>
                    <a:pt x="585223" y="79717"/>
                  </a:lnTo>
                  <a:lnTo>
                    <a:pt x="548284" y="79717"/>
                  </a:lnTo>
                  <a:lnTo>
                    <a:pt x="539847" y="78977"/>
                  </a:lnTo>
                  <a:lnTo>
                    <a:pt x="531688" y="76755"/>
                  </a:lnTo>
                  <a:lnTo>
                    <a:pt x="523820" y="73052"/>
                  </a:lnTo>
                  <a:lnTo>
                    <a:pt x="516255" y="67868"/>
                  </a:lnTo>
                  <a:close/>
                </a:path>
                <a:path w="1352550" h="102870">
                  <a:moveTo>
                    <a:pt x="543915" y="279"/>
                  </a:moveTo>
                  <a:lnTo>
                    <a:pt x="527937" y="2618"/>
                  </a:lnTo>
                  <a:lnTo>
                    <a:pt x="515904" y="9150"/>
                  </a:lnTo>
                  <a:lnTo>
                    <a:pt x="508316" y="19149"/>
                  </a:lnTo>
                  <a:lnTo>
                    <a:pt x="505675" y="31889"/>
                  </a:lnTo>
                  <a:lnTo>
                    <a:pt x="505801" y="32727"/>
                  </a:lnTo>
                  <a:lnTo>
                    <a:pt x="542925" y="63207"/>
                  </a:lnTo>
                  <a:lnTo>
                    <a:pt x="556323" y="66179"/>
                  </a:lnTo>
                  <a:lnTo>
                    <a:pt x="559574" y="68719"/>
                  </a:lnTo>
                  <a:lnTo>
                    <a:pt x="559574" y="77317"/>
                  </a:lnTo>
                  <a:lnTo>
                    <a:pt x="555625" y="79717"/>
                  </a:lnTo>
                  <a:lnTo>
                    <a:pt x="585223" y="79717"/>
                  </a:lnTo>
                  <a:lnTo>
                    <a:pt x="587222" y="70269"/>
                  </a:lnTo>
                  <a:lnTo>
                    <a:pt x="587222" y="69989"/>
                  </a:lnTo>
                  <a:lnTo>
                    <a:pt x="550405" y="39230"/>
                  </a:lnTo>
                  <a:lnTo>
                    <a:pt x="536854" y="36258"/>
                  </a:lnTo>
                  <a:lnTo>
                    <a:pt x="533323" y="33997"/>
                  </a:lnTo>
                  <a:lnTo>
                    <a:pt x="533323" y="25819"/>
                  </a:lnTo>
                  <a:lnTo>
                    <a:pt x="536575" y="22999"/>
                  </a:lnTo>
                  <a:lnTo>
                    <a:pt x="577748" y="22999"/>
                  </a:lnTo>
                  <a:lnTo>
                    <a:pt x="584542" y="13398"/>
                  </a:lnTo>
                  <a:lnTo>
                    <a:pt x="576053" y="7721"/>
                  </a:lnTo>
                  <a:lnTo>
                    <a:pt x="566558" y="3614"/>
                  </a:lnTo>
                  <a:lnTo>
                    <a:pt x="555898" y="1120"/>
                  </a:lnTo>
                  <a:lnTo>
                    <a:pt x="543915" y="279"/>
                  </a:lnTo>
                  <a:close/>
                </a:path>
                <a:path w="1352550" h="102870">
                  <a:moveTo>
                    <a:pt x="577748" y="22999"/>
                  </a:moveTo>
                  <a:lnTo>
                    <a:pt x="543204" y="22999"/>
                  </a:lnTo>
                  <a:lnTo>
                    <a:pt x="550007" y="23626"/>
                  </a:lnTo>
                  <a:lnTo>
                    <a:pt x="556982" y="25482"/>
                  </a:lnTo>
                  <a:lnTo>
                    <a:pt x="563983" y="28528"/>
                  </a:lnTo>
                  <a:lnTo>
                    <a:pt x="570865" y="32727"/>
                  </a:lnTo>
                  <a:lnTo>
                    <a:pt x="577748" y="22999"/>
                  </a:lnTo>
                  <a:close/>
                </a:path>
                <a:path w="1352550" h="102870">
                  <a:moveTo>
                    <a:pt x="491959" y="1968"/>
                  </a:moveTo>
                  <a:lnTo>
                    <a:pt x="412521" y="1968"/>
                  </a:lnTo>
                  <a:lnTo>
                    <a:pt x="412521" y="100749"/>
                  </a:lnTo>
                  <a:lnTo>
                    <a:pt x="492671" y="100749"/>
                  </a:lnTo>
                  <a:lnTo>
                    <a:pt x="492671" y="77457"/>
                  </a:lnTo>
                  <a:lnTo>
                    <a:pt x="439610" y="77457"/>
                  </a:lnTo>
                  <a:lnTo>
                    <a:pt x="439610" y="61798"/>
                  </a:lnTo>
                  <a:lnTo>
                    <a:pt x="487019" y="61798"/>
                  </a:lnTo>
                  <a:lnTo>
                    <a:pt x="487019" y="40208"/>
                  </a:lnTo>
                  <a:lnTo>
                    <a:pt x="439610" y="40208"/>
                  </a:lnTo>
                  <a:lnTo>
                    <a:pt x="439610" y="25260"/>
                  </a:lnTo>
                  <a:lnTo>
                    <a:pt x="491959" y="25260"/>
                  </a:lnTo>
                  <a:lnTo>
                    <a:pt x="491959" y="1968"/>
                  </a:lnTo>
                  <a:close/>
                </a:path>
                <a:path w="1352550" h="102870">
                  <a:moveTo>
                    <a:pt x="398246" y="1968"/>
                  </a:moveTo>
                  <a:lnTo>
                    <a:pt x="319227" y="1968"/>
                  </a:lnTo>
                  <a:lnTo>
                    <a:pt x="319227" y="100749"/>
                  </a:lnTo>
                  <a:lnTo>
                    <a:pt x="346608" y="100749"/>
                  </a:lnTo>
                  <a:lnTo>
                    <a:pt x="346608" y="65468"/>
                  </a:lnTo>
                  <a:lnTo>
                    <a:pt x="393306" y="65468"/>
                  </a:lnTo>
                  <a:lnTo>
                    <a:pt x="393306" y="42748"/>
                  </a:lnTo>
                  <a:lnTo>
                    <a:pt x="346608" y="42748"/>
                  </a:lnTo>
                  <a:lnTo>
                    <a:pt x="346608" y="25958"/>
                  </a:lnTo>
                  <a:lnTo>
                    <a:pt x="398246" y="25958"/>
                  </a:lnTo>
                  <a:lnTo>
                    <a:pt x="398246" y="1968"/>
                  </a:lnTo>
                  <a:close/>
                </a:path>
                <a:path w="1352550" h="102870">
                  <a:moveTo>
                    <a:pt x="250062" y="0"/>
                  </a:moveTo>
                  <a:lnTo>
                    <a:pt x="211974" y="15044"/>
                  </a:lnTo>
                  <a:lnTo>
                    <a:pt x="196792" y="51079"/>
                  </a:lnTo>
                  <a:lnTo>
                    <a:pt x="196735" y="51638"/>
                  </a:lnTo>
                  <a:lnTo>
                    <a:pt x="200738" y="71524"/>
                  </a:lnTo>
                  <a:lnTo>
                    <a:pt x="211829" y="87760"/>
                  </a:lnTo>
                  <a:lnTo>
                    <a:pt x="228636" y="98704"/>
                  </a:lnTo>
                  <a:lnTo>
                    <a:pt x="249783" y="102717"/>
                  </a:lnTo>
                  <a:lnTo>
                    <a:pt x="270976" y="98680"/>
                  </a:lnTo>
                  <a:lnTo>
                    <a:pt x="287883" y="87672"/>
                  </a:lnTo>
                  <a:lnTo>
                    <a:pt x="294495" y="78028"/>
                  </a:lnTo>
                  <a:lnTo>
                    <a:pt x="250062" y="78028"/>
                  </a:lnTo>
                  <a:lnTo>
                    <a:pt x="239752" y="75845"/>
                  </a:lnTo>
                  <a:lnTo>
                    <a:pt x="231781" y="69984"/>
                  </a:lnTo>
                  <a:lnTo>
                    <a:pt x="226638" y="61478"/>
                  </a:lnTo>
                  <a:lnTo>
                    <a:pt x="224865" y="51638"/>
                  </a:lnTo>
                  <a:lnTo>
                    <a:pt x="224815" y="51079"/>
                  </a:lnTo>
                  <a:lnTo>
                    <a:pt x="226593" y="40944"/>
                  </a:lnTo>
                  <a:lnTo>
                    <a:pt x="231636" y="32540"/>
                  </a:lnTo>
                  <a:lnTo>
                    <a:pt x="239511" y="26808"/>
                  </a:lnTo>
                  <a:lnTo>
                    <a:pt x="249783" y="24688"/>
                  </a:lnTo>
                  <a:lnTo>
                    <a:pt x="294673" y="24688"/>
                  </a:lnTo>
                  <a:lnTo>
                    <a:pt x="288023" y="14957"/>
                  </a:lnTo>
                  <a:lnTo>
                    <a:pt x="271212" y="4012"/>
                  </a:lnTo>
                  <a:lnTo>
                    <a:pt x="250062" y="0"/>
                  </a:lnTo>
                  <a:close/>
                </a:path>
                <a:path w="1352550" h="102870">
                  <a:moveTo>
                    <a:pt x="294673" y="24688"/>
                  </a:moveTo>
                  <a:lnTo>
                    <a:pt x="249783" y="24688"/>
                  </a:lnTo>
                  <a:lnTo>
                    <a:pt x="260122" y="26871"/>
                  </a:lnTo>
                  <a:lnTo>
                    <a:pt x="268146" y="32732"/>
                  </a:lnTo>
                  <a:lnTo>
                    <a:pt x="273338" y="41239"/>
                  </a:lnTo>
                  <a:lnTo>
                    <a:pt x="275132" y="51079"/>
                  </a:lnTo>
                  <a:lnTo>
                    <a:pt x="275183" y="51638"/>
                  </a:lnTo>
                  <a:lnTo>
                    <a:pt x="273381" y="61773"/>
                  </a:lnTo>
                  <a:lnTo>
                    <a:pt x="268285" y="70177"/>
                  </a:lnTo>
                  <a:lnTo>
                    <a:pt x="260358" y="75909"/>
                  </a:lnTo>
                  <a:lnTo>
                    <a:pt x="250062" y="78028"/>
                  </a:lnTo>
                  <a:lnTo>
                    <a:pt x="294495" y="78028"/>
                  </a:lnTo>
                  <a:lnTo>
                    <a:pt x="299075" y="71347"/>
                  </a:lnTo>
                  <a:lnTo>
                    <a:pt x="303067" y="51638"/>
                  </a:lnTo>
                  <a:lnTo>
                    <a:pt x="303123" y="51079"/>
                  </a:lnTo>
                  <a:lnTo>
                    <a:pt x="299119" y="31193"/>
                  </a:lnTo>
                  <a:lnTo>
                    <a:pt x="294673" y="24688"/>
                  </a:lnTo>
                  <a:close/>
                </a:path>
                <a:path w="1352550" h="102870">
                  <a:moveTo>
                    <a:pt x="143522" y="1968"/>
                  </a:moveTo>
                  <a:lnTo>
                    <a:pt x="96812" y="1968"/>
                  </a:lnTo>
                  <a:lnTo>
                    <a:pt x="96812" y="100749"/>
                  </a:lnTo>
                  <a:lnTo>
                    <a:pt x="124180" y="100749"/>
                  </a:lnTo>
                  <a:lnTo>
                    <a:pt x="124180" y="70827"/>
                  </a:lnTo>
                  <a:lnTo>
                    <a:pt x="167207" y="70827"/>
                  </a:lnTo>
                  <a:lnTo>
                    <a:pt x="164122" y="66319"/>
                  </a:lnTo>
                  <a:lnTo>
                    <a:pt x="172531" y="61519"/>
                  </a:lnTo>
                  <a:lnTo>
                    <a:pt x="178935" y="54906"/>
                  </a:lnTo>
                  <a:lnTo>
                    <a:pt x="181589" y="49377"/>
                  </a:lnTo>
                  <a:lnTo>
                    <a:pt x="124180" y="49377"/>
                  </a:lnTo>
                  <a:lnTo>
                    <a:pt x="124180" y="25679"/>
                  </a:lnTo>
                  <a:lnTo>
                    <a:pt x="184333" y="25679"/>
                  </a:lnTo>
                  <a:lnTo>
                    <a:pt x="181470" y="18338"/>
                  </a:lnTo>
                  <a:lnTo>
                    <a:pt x="175691" y="12699"/>
                  </a:lnTo>
                  <a:lnTo>
                    <a:pt x="170004" y="8167"/>
                  </a:lnTo>
                  <a:lnTo>
                    <a:pt x="162826" y="4795"/>
                  </a:lnTo>
                  <a:lnTo>
                    <a:pt x="154039" y="2693"/>
                  </a:lnTo>
                  <a:lnTo>
                    <a:pt x="143522" y="1968"/>
                  </a:lnTo>
                  <a:close/>
                </a:path>
                <a:path w="1352550" h="102870">
                  <a:moveTo>
                    <a:pt x="167207" y="70827"/>
                  </a:moveTo>
                  <a:lnTo>
                    <a:pt x="136182" y="70827"/>
                  </a:lnTo>
                  <a:lnTo>
                    <a:pt x="156070" y="100749"/>
                  </a:lnTo>
                  <a:lnTo>
                    <a:pt x="187680" y="100749"/>
                  </a:lnTo>
                  <a:lnTo>
                    <a:pt x="167207" y="70827"/>
                  </a:lnTo>
                  <a:close/>
                </a:path>
                <a:path w="1352550" h="102870">
                  <a:moveTo>
                    <a:pt x="184333" y="25679"/>
                  </a:moveTo>
                  <a:lnTo>
                    <a:pt x="151282" y="25679"/>
                  </a:lnTo>
                  <a:lnTo>
                    <a:pt x="156921" y="29489"/>
                  </a:lnTo>
                  <a:lnTo>
                    <a:pt x="156921" y="44869"/>
                  </a:lnTo>
                  <a:lnTo>
                    <a:pt x="151701" y="49377"/>
                  </a:lnTo>
                  <a:lnTo>
                    <a:pt x="181589" y="49377"/>
                  </a:lnTo>
                  <a:lnTo>
                    <a:pt x="183011" y="46415"/>
                  </a:lnTo>
                  <a:lnTo>
                    <a:pt x="184442" y="35979"/>
                  </a:lnTo>
                  <a:lnTo>
                    <a:pt x="184333" y="25679"/>
                  </a:lnTo>
                  <a:close/>
                </a:path>
                <a:path w="1352550" h="102870">
                  <a:moveTo>
                    <a:pt x="42329" y="1968"/>
                  </a:moveTo>
                  <a:lnTo>
                    <a:pt x="0" y="1968"/>
                  </a:lnTo>
                  <a:lnTo>
                    <a:pt x="0" y="100749"/>
                  </a:lnTo>
                  <a:lnTo>
                    <a:pt x="27368" y="100749"/>
                  </a:lnTo>
                  <a:lnTo>
                    <a:pt x="27368" y="72529"/>
                  </a:lnTo>
                  <a:lnTo>
                    <a:pt x="40919" y="72529"/>
                  </a:lnTo>
                  <a:lnTo>
                    <a:pt x="57911" y="70247"/>
                  </a:lnTo>
                  <a:lnTo>
                    <a:pt x="71359" y="63479"/>
                  </a:lnTo>
                  <a:lnTo>
                    <a:pt x="80204" y="52346"/>
                  </a:lnTo>
                  <a:lnTo>
                    <a:pt x="80467" y="51079"/>
                  </a:lnTo>
                  <a:lnTo>
                    <a:pt x="27368" y="51079"/>
                  </a:lnTo>
                  <a:lnTo>
                    <a:pt x="27368" y="24968"/>
                  </a:lnTo>
                  <a:lnTo>
                    <a:pt x="81074" y="24968"/>
                  </a:lnTo>
                  <a:lnTo>
                    <a:pt x="80483" y="21974"/>
                  </a:lnTo>
                  <a:lnTo>
                    <a:pt x="72221" y="11071"/>
                  </a:lnTo>
                  <a:lnTo>
                    <a:pt x="59278" y="4296"/>
                  </a:lnTo>
                  <a:lnTo>
                    <a:pt x="42329" y="1968"/>
                  </a:lnTo>
                  <a:close/>
                </a:path>
                <a:path w="1352550" h="102870">
                  <a:moveTo>
                    <a:pt x="81074" y="24968"/>
                  </a:moveTo>
                  <a:lnTo>
                    <a:pt x="50228" y="24968"/>
                  </a:lnTo>
                  <a:lnTo>
                    <a:pt x="56006" y="29489"/>
                  </a:lnTo>
                  <a:lnTo>
                    <a:pt x="56006" y="46139"/>
                  </a:lnTo>
                  <a:lnTo>
                    <a:pt x="50088" y="51079"/>
                  </a:lnTo>
                  <a:lnTo>
                    <a:pt x="80467" y="51079"/>
                  </a:lnTo>
                  <a:lnTo>
                    <a:pt x="83388" y="36969"/>
                  </a:lnTo>
                  <a:lnTo>
                    <a:pt x="83388" y="36690"/>
                  </a:lnTo>
                  <a:lnTo>
                    <a:pt x="81074" y="2496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28358" y="3511629"/>
              <a:ext cx="821690" cy="204470"/>
            </a:xfrm>
            <a:custGeom>
              <a:avLst/>
              <a:gdLst/>
              <a:ahLst/>
              <a:cxnLst/>
              <a:rect l="l" t="t" r="r" b="b"/>
              <a:pathLst>
                <a:path w="821689" h="204470">
                  <a:moveTo>
                    <a:pt x="733717" y="0"/>
                  </a:moveTo>
                  <a:lnTo>
                    <a:pt x="669910" y="29595"/>
                  </a:lnTo>
                  <a:lnTo>
                    <a:pt x="645768" y="101600"/>
                  </a:lnTo>
                  <a:lnTo>
                    <a:pt x="645680" y="102730"/>
                  </a:lnTo>
                  <a:lnTo>
                    <a:pt x="651887" y="142890"/>
                  </a:lnTo>
                  <a:lnTo>
                    <a:pt x="669521" y="175112"/>
                  </a:lnTo>
                  <a:lnTo>
                    <a:pt x="697104" y="196540"/>
                  </a:lnTo>
                  <a:lnTo>
                    <a:pt x="733158" y="204317"/>
                  </a:lnTo>
                  <a:lnTo>
                    <a:pt x="769177" y="196411"/>
                  </a:lnTo>
                  <a:lnTo>
                    <a:pt x="796971" y="174721"/>
                  </a:lnTo>
                  <a:lnTo>
                    <a:pt x="802288" y="165087"/>
                  </a:lnTo>
                  <a:lnTo>
                    <a:pt x="733717" y="165087"/>
                  </a:lnTo>
                  <a:lnTo>
                    <a:pt x="715857" y="160333"/>
                  </a:lnTo>
                  <a:lnTo>
                    <a:pt x="702148" y="147167"/>
                  </a:lnTo>
                  <a:lnTo>
                    <a:pt x="693358" y="127228"/>
                  </a:lnTo>
                  <a:lnTo>
                    <a:pt x="690328" y="102730"/>
                  </a:lnTo>
                  <a:lnTo>
                    <a:pt x="690257" y="101600"/>
                  </a:lnTo>
                  <a:lnTo>
                    <a:pt x="693310" y="76611"/>
                  </a:lnTo>
                  <a:lnTo>
                    <a:pt x="701973" y="56865"/>
                  </a:lnTo>
                  <a:lnTo>
                    <a:pt x="715503" y="43894"/>
                  </a:lnTo>
                  <a:lnTo>
                    <a:pt x="733158" y="39230"/>
                  </a:lnTo>
                  <a:lnTo>
                    <a:pt x="802586" y="39230"/>
                  </a:lnTo>
                  <a:lnTo>
                    <a:pt x="797040" y="29211"/>
                  </a:lnTo>
                  <a:lnTo>
                    <a:pt x="769413" y="7779"/>
                  </a:lnTo>
                  <a:lnTo>
                    <a:pt x="733717" y="0"/>
                  </a:lnTo>
                  <a:close/>
                </a:path>
                <a:path w="821689" h="204470">
                  <a:moveTo>
                    <a:pt x="802586" y="39230"/>
                  </a:moveTo>
                  <a:lnTo>
                    <a:pt x="733158" y="39230"/>
                  </a:lnTo>
                  <a:lnTo>
                    <a:pt x="750900" y="44022"/>
                  </a:lnTo>
                  <a:lnTo>
                    <a:pt x="764622" y="57254"/>
                  </a:lnTo>
                  <a:lnTo>
                    <a:pt x="773477" y="77206"/>
                  </a:lnTo>
                  <a:lnTo>
                    <a:pt x="776547" y="101600"/>
                  </a:lnTo>
                  <a:lnTo>
                    <a:pt x="776617" y="102730"/>
                  </a:lnTo>
                  <a:lnTo>
                    <a:pt x="773606" y="127711"/>
                  </a:lnTo>
                  <a:lnTo>
                    <a:pt x="765011" y="147453"/>
                  </a:lnTo>
                  <a:lnTo>
                    <a:pt x="751494" y="160423"/>
                  </a:lnTo>
                  <a:lnTo>
                    <a:pt x="733717" y="165087"/>
                  </a:lnTo>
                  <a:lnTo>
                    <a:pt x="802288" y="165087"/>
                  </a:lnTo>
                  <a:lnTo>
                    <a:pt x="814870" y="142290"/>
                  </a:lnTo>
                  <a:lnTo>
                    <a:pt x="821117" y="102730"/>
                  </a:lnTo>
                  <a:lnTo>
                    <a:pt x="821207" y="101600"/>
                  </a:lnTo>
                  <a:lnTo>
                    <a:pt x="814879" y="61438"/>
                  </a:lnTo>
                  <a:lnTo>
                    <a:pt x="802586" y="39230"/>
                  </a:lnTo>
                  <a:close/>
                </a:path>
                <a:path w="821689" h="204470">
                  <a:moveTo>
                    <a:pt x="527710" y="0"/>
                  </a:moveTo>
                  <a:lnTo>
                    <a:pt x="463897" y="29595"/>
                  </a:lnTo>
                  <a:lnTo>
                    <a:pt x="439749" y="101600"/>
                  </a:lnTo>
                  <a:lnTo>
                    <a:pt x="439661" y="102730"/>
                  </a:lnTo>
                  <a:lnTo>
                    <a:pt x="445870" y="142890"/>
                  </a:lnTo>
                  <a:lnTo>
                    <a:pt x="463508" y="175112"/>
                  </a:lnTo>
                  <a:lnTo>
                    <a:pt x="491096" y="196540"/>
                  </a:lnTo>
                  <a:lnTo>
                    <a:pt x="527151" y="204317"/>
                  </a:lnTo>
                  <a:lnTo>
                    <a:pt x="563170" y="196411"/>
                  </a:lnTo>
                  <a:lnTo>
                    <a:pt x="590964" y="174721"/>
                  </a:lnTo>
                  <a:lnTo>
                    <a:pt x="596281" y="165087"/>
                  </a:lnTo>
                  <a:lnTo>
                    <a:pt x="527710" y="165087"/>
                  </a:lnTo>
                  <a:lnTo>
                    <a:pt x="509850" y="160333"/>
                  </a:lnTo>
                  <a:lnTo>
                    <a:pt x="496141" y="147167"/>
                  </a:lnTo>
                  <a:lnTo>
                    <a:pt x="487351" y="127228"/>
                  </a:lnTo>
                  <a:lnTo>
                    <a:pt x="484321" y="102730"/>
                  </a:lnTo>
                  <a:lnTo>
                    <a:pt x="484250" y="101600"/>
                  </a:lnTo>
                  <a:lnTo>
                    <a:pt x="487303" y="76611"/>
                  </a:lnTo>
                  <a:lnTo>
                    <a:pt x="495966" y="56865"/>
                  </a:lnTo>
                  <a:lnTo>
                    <a:pt x="509497" y="43894"/>
                  </a:lnTo>
                  <a:lnTo>
                    <a:pt x="527151" y="39230"/>
                  </a:lnTo>
                  <a:lnTo>
                    <a:pt x="596579" y="39230"/>
                  </a:lnTo>
                  <a:lnTo>
                    <a:pt x="591034" y="29211"/>
                  </a:lnTo>
                  <a:lnTo>
                    <a:pt x="563406" y="7779"/>
                  </a:lnTo>
                  <a:lnTo>
                    <a:pt x="527710" y="0"/>
                  </a:lnTo>
                  <a:close/>
                </a:path>
                <a:path w="821689" h="204470">
                  <a:moveTo>
                    <a:pt x="596579" y="39230"/>
                  </a:moveTo>
                  <a:lnTo>
                    <a:pt x="527151" y="39230"/>
                  </a:lnTo>
                  <a:lnTo>
                    <a:pt x="544893" y="44022"/>
                  </a:lnTo>
                  <a:lnTo>
                    <a:pt x="558615" y="57254"/>
                  </a:lnTo>
                  <a:lnTo>
                    <a:pt x="567470" y="77206"/>
                  </a:lnTo>
                  <a:lnTo>
                    <a:pt x="570540" y="101600"/>
                  </a:lnTo>
                  <a:lnTo>
                    <a:pt x="570610" y="102730"/>
                  </a:lnTo>
                  <a:lnTo>
                    <a:pt x="567599" y="127711"/>
                  </a:lnTo>
                  <a:lnTo>
                    <a:pt x="559004" y="147453"/>
                  </a:lnTo>
                  <a:lnTo>
                    <a:pt x="545488" y="160423"/>
                  </a:lnTo>
                  <a:lnTo>
                    <a:pt x="527710" y="165087"/>
                  </a:lnTo>
                  <a:lnTo>
                    <a:pt x="596281" y="165087"/>
                  </a:lnTo>
                  <a:lnTo>
                    <a:pt x="608863" y="142290"/>
                  </a:lnTo>
                  <a:lnTo>
                    <a:pt x="615110" y="102730"/>
                  </a:lnTo>
                  <a:lnTo>
                    <a:pt x="615200" y="101600"/>
                  </a:lnTo>
                  <a:lnTo>
                    <a:pt x="608872" y="61438"/>
                  </a:lnTo>
                  <a:lnTo>
                    <a:pt x="596579" y="39230"/>
                  </a:lnTo>
                  <a:close/>
                </a:path>
                <a:path w="821689" h="204470">
                  <a:moveTo>
                    <a:pt x="285026" y="143357"/>
                  </a:moveTo>
                  <a:lnTo>
                    <a:pt x="258775" y="174688"/>
                  </a:lnTo>
                  <a:lnTo>
                    <a:pt x="273939" y="187054"/>
                  </a:lnTo>
                  <a:lnTo>
                    <a:pt x="290982" y="196380"/>
                  </a:lnTo>
                  <a:lnTo>
                    <a:pt x="310406" y="202266"/>
                  </a:lnTo>
                  <a:lnTo>
                    <a:pt x="332714" y="204317"/>
                  </a:lnTo>
                  <a:lnTo>
                    <a:pt x="363614" y="199519"/>
                  </a:lnTo>
                  <a:lnTo>
                    <a:pt x="387289" y="185832"/>
                  </a:lnTo>
                  <a:lnTo>
                    <a:pt x="402098" y="164807"/>
                  </a:lnTo>
                  <a:lnTo>
                    <a:pt x="332155" y="164807"/>
                  </a:lnTo>
                  <a:lnTo>
                    <a:pt x="319392" y="163361"/>
                  </a:lnTo>
                  <a:lnTo>
                    <a:pt x="307528" y="159164"/>
                  </a:lnTo>
                  <a:lnTo>
                    <a:pt x="296195" y="152425"/>
                  </a:lnTo>
                  <a:lnTo>
                    <a:pt x="285026" y="143357"/>
                  </a:lnTo>
                  <a:close/>
                </a:path>
                <a:path w="821689" h="204470">
                  <a:moveTo>
                    <a:pt x="402977" y="110058"/>
                  </a:moveTo>
                  <a:lnTo>
                    <a:pt x="330174" y="110058"/>
                  </a:lnTo>
                  <a:lnTo>
                    <a:pt x="344331" y="111866"/>
                  </a:lnTo>
                  <a:lnTo>
                    <a:pt x="355393" y="117114"/>
                  </a:lnTo>
                  <a:lnTo>
                    <a:pt x="362592" y="125536"/>
                  </a:lnTo>
                  <a:lnTo>
                    <a:pt x="365163" y="136867"/>
                  </a:lnTo>
                  <a:lnTo>
                    <a:pt x="365163" y="137439"/>
                  </a:lnTo>
                  <a:lnTo>
                    <a:pt x="362861" y="149216"/>
                  </a:lnTo>
                  <a:lnTo>
                    <a:pt x="356274" y="157791"/>
                  </a:lnTo>
                  <a:lnTo>
                    <a:pt x="345880" y="163031"/>
                  </a:lnTo>
                  <a:lnTo>
                    <a:pt x="332155" y="164807"/>
                  </a:lnTo>
                  <a:lnTo>
                    <a:pt x="402098" y="164807"/>
                  </a:lnTo>
                  <a:lnTo>
                    <a:pt x="402444" y="164316"/>
                  </a:lnTo>
                  <a:lnTo>
                    <a:pt x="407784" y="136029"/>
                  </a:lnTo>
                  <a:lnTo>
                    <a:pt x="407784" y="135458"/>
                  </a:lnTo>
                  <a:lnTo>
                    <a:pt x="402977" y="110058"/>
                  </a:lnTo>
                  <a:close/>
                </a:path>
                <a:path w="821689" h="204470">
                  <a:moveTo>
                    <a:pt x="399033" y="3390"/>
                  </a:moveTo>
                  <a:lnTo>
                    <a:pt x="277685" y="3390"/>
                  </a:lnTo>
                  <a:lnTo>
                    <a:pt x="272046" y="100749"/>
                  </a:lnTo>
                  <a:lnTo>
                    <a:pt x="297154" y="117398"/>
                  </a:lnTo>
                  <a:lnTo>
                    <a:pt x="304494" y="114467"/>
                  </a:lnTo>
                  <a:lnTo>
                    <a:pt x="312497" y="112142"/>
                  </a:lnTo>
                  <a:lnTo>
                    <a:pt x="321084" y="110610"/>
                  </a:lnTo>
                  <a:lnTo>
                    <a:pt x="330174" y="110058"/>
                  </a:lnTo>
                  <a:lnTo>
                    <a:pt x="402977" y="110058"/>
                  </a:lnTo>
                  <a:lnTo>
                    <a:pt x="402378" y="106893"/>
                  </a:lnTo>
                  <a:lnTo>
                    <a:pt x="387607" y="87242"/>
                  </a:lnTo>
                  <a:lnTo>
                    <a:pt x="365639" y="75897"/>
                  </a:lnTo>
                  <a:lnTo>
                    <a:pt x="363650" y="75628"/>
                  </a:lnTo>
                  <a:lnTo>
                    <a:pt x="312673" y="75628"/>
                  </a:lnTo>
                  <a:lnTo>
                    <a:pt x="314934" y="41490"/>
                  </a:lnTo>
                  <a:lnTo>
                    <a:pt x="399033" y="41490"/>
                  </a:lnTo>
                  <a:lnTo>
                    <a:pt x="399033" y="3390"/>
                  </a:lnTo>
                  <a:close/>
                </a:path>
                <a:path w="821689" h="204470">
                  <a:moveTo>
                    <a:pt x="338645" y="72250"/>
                  </a:moveTo>
                  <a:lnTo>
                    <a:pt x="331054" y="72501"/>
                  </a:lnTo>
                  <a:lnTo>
                    <a:pt x="324497" y="73201"/>
                  </a:lnTo>
                  <a:lnTo>
                    <a:pt x="318521" y="74270"/>
                  </a:lnTo>
                  <a:lnTo>
                    <a:pt x="312673" y="75628"/>
                  </a:lnTo>
                  <a:lnTo>
                    <a:pt x="363650" y="75628"/>
                  </a:lnTo>
                  <a:lnTo>
                    <a:pt x="338645" y="72250"/>
                  </a:lnTo>
                  <a:close/>
                </a:path>
                <a:path w="821689" h="204470">
                  <a:moveTo>
                    <a:pt x="139905" y="39509"/>
                  </a:moveTo>
                  <a:lnTo>
                    <a:pt x="73380" y="39509"/>
                  </a:lnTo>
                  <a:lnTo>
                    <a:pt x="84189" y="41141"/>
                  </a:lnTo>
                  <a:lnTo>
                    <a:pt x="92565" y="46002"/>
                  </a:lnTo>
                  <a:lnTo>
                    <a:pt x="97976" y="54034"/>
                  </a:lnTo>
                  <a:lnTo>
                    <a:pt x="99898" y="65189"/>
                  </a:lnTo>
                  <a:lnTo>
                    <a:pt x="98055" y="76645"/>
                  </a:lnTo>
                  <a:lnTo>
                    <a:pt x="92140" y="87412"/>
                  </a:lnTo>
                  <a:lnTo>
                    <a:pt x="81569" y="98920"/>
                  </a:lnTo>
                  <a:lnTo>
                    <a:pt x="65760" y="112598"/>
                  </a:lnTo>
                  <a:lnTo>
                    <a:pt x="0" y="166497"/>
                  </a:lnTo>
                  <a:lnTo>
                    <a:pt x="0" y="200926"/>
                  </a:lnTo>
                  <a:lnTo>
                    <a:pt x="146189" y="200926"/>
                  </a:lnTo>
                  <a:lnTo>
                    <a:pt x="146189" y="163398"/>
                  </a:lnTo>
                  <a:lnTo>
                    <a:pt x="60109" y="163398"/>
                  </a:lnTo>
                  <a:lnTo>
                    <a:pt x="92278" y="138569"/>
                  </a:lnTo>
                  <a:lnTo>
                    <a:pt x="115158" y="119751"/>
                  </a:lnTo>
                  <a:lnTo>
                    <a:pt x="131368" y="102549"/>
                  </a:lnTo>
                  <a:lnTo>
                    <a:pt x="141016" y="84237"/>
                  </a:lnTo>
                  <a:lnTo>
                    <a:pt x="144208" y="62090"/>
                  </a:lnTo>
                  <a:lnTo>
                    <a:pt x="144208" y="61518"/>
                  </a:lnTo>
                  <a:lnTo>
                    <a:pt x="139905" y="39509"/>
                  </a:lnTo>
                  <a:close/>
                </a:path>
                <a:path w="821689" h="204470">
                  <a:moveTo>
                    <a:pt x="76199" y="571"/>
                  </a:moveTo>
                  <a:lnTo>
                    <a:pt x="52546" y="3273"/>
                  </a:lnTo>
                  <a:lnTo>
                    <a:pt x="33445" y="11187"/>
                  </a:lnTo>
                  <a:lnTo>
                    <a:pt x="17306" y="24022"/>
                  </a:lnTo>
                  <a:lnTo>
                    <a:pt x="2539" y="41490"/>
                  </a:lnTo>
                  <a:lnTo>
                    <a:pt x="33019" y="66040"/>
                  </a:lnTo>
                  <a:lnTo>
                    <a:pt x="43337" y="54275"/>
                  </a:lnTo>
                  <a:lnTo>
                    <a:pt x="52889" y="46000"/>
                  </a:lnTo>
                  <a:lnTo>
                    <a:pt x="62591" y="41115"/>
                  </a:lnTo>
                  <a:lnTo>
                    <a:pt x="73380" y="39509"/>
                  </a:lnTo>
                  <a:lnTo>
                    <a:pt x="139905" y="39509"/>
                  </a:lnTo>
                  <a:lnTo>
                    <a:pt x="139297" y="36399"/>
                  </a:lnTo>
                  <a:lnTo>
                    <a:pt x="125444" y="17181"/>
                  </a:lnTo>
                  <a:lnTo>
                    <a:pt x="103971" y="4895"/>
                  </a:lnTo>
                  <a:lnTo>
                    <a:pt x="76199" y="571"/>
                  </a:lnTo>
                  <a:close/>
                </a:path>
              </a:pathLst>
            </a:custGeom>
            <a:solidFill>
              <a:srgbClr val="CE4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4681" y="4418180"/>
              <a:ext cx="690880" cy="102870"/>
            </a:xfrm>
            <a:custGeom>
              <a:avLst/>
              <a:gdLst/>
              <a:ahLst/>
              <a:cxnLst/>
              <a:rect l="l" t="t" r="r" b="b"/>
              <a:pathLst>
                <a:path w="690880" h="102870">
                  <a:moveTo>
                    <a:pt x="619569" y="67868"/>
                  </a:moveTo>
                  <a:lnTo>
                    <a:pt x="604329" y="86067"/>
                  </a:lnTo>
                  <a:lnTo>
                    <a:pt x="614255" y="93212"/>
                  </a:lnTo>
                  <a:lnTo>
                    <a:pt x="625454" y="98329"/>
                  </a:lnTo>
                  <a:lnTo>
                    <a:pt x="637660" y="101409"/>
                  </a:lnTo>
                  <a:lnTo>
                    <a:pt x="650608" y="102438"/>
                  </a:lnTo>
                  <a:lnTo>
                    <a:pt x="666968" y="100249"/>
                  </a:lnTo>
                  <a:lnTo>
                    <a:pt x="679569" y="93921"/>
                  </a:lnTo>
                  <a:lnTo>
                    <a:pt x="687671" y="83809"/>
                  </a:lnTo>
                  <a:lnTo>
                    <a:pt x="688537" y="79717"/>
                  </a:lnTo>
                  <a:lnTo>
                    <a:pt x="651598" y="79717"/>
                  </a:lnTo>
                  <a:lnTo>
                    <a:pt x="643159" y="78977"/>
                  </a:lnTo>
                  <a:lnTo>
                    <a:pt x="634998" y="76755"/>
                  </a:lnTo>
                  <a:lnTo>
                    <a:pt x="627129" y="73052"/>
                  </a:lnTo>
                  <a:lnTo>
                    <a:pt x="619569" y="67868"/>
                  </a:lnTo>
                  <a:close/>
                </a:path>
                <a:path w="690880" h="102870">
                  <a:moveTo>
                    <a:pt x="647217" y="279"/>
                  </a:moveTo>
                  <a:lnTo>
                    <a:pt x="631244" y="2618"/>
                  </a:lnTo>
                  <a:lnTo>
                    <a:pt x="619210" y="9150"/>
                  </a:lnTo>
                  <a:lnTo>
                    <a:pt x="611620" y="19149"/>
                  </a:lnTo>
                  <a:lnTo>
                    <a:pt x="608977" y="31889"/>
                  </a:lnTo>
                  <a:lnTo>
                    <a:pt x="609103" y="32727"/>
                  </a:lnTo>
                  <a:lnTo>
                    <a:pt x="646239" y="63207"/>
                  </a:lnTo>
                  <a:lnTo>
                    <a:pt x="659638" y="66179"/>
                  </a:lnTo>
                  <a:lnTo>
                    <a:pt x="662889" y="68719"/>
                  </a:lnTo>
                  <a:lnTo>
                    <a:pt x="662889" y="77317"/>
                  </a:lnTo>
                  <a:lnTo>
                    <a:pt x="658926" y="79717"/>
                  </a:lnTo>
                  <a:lnTo>
                    <a:pt x="688537" y="79717"/>
                  </a:lnTo>
                  <a:lnTo>
                    <a:pt x="690537" y="70269"/>
                  </a:lnTo>
                  <a:lnTo>
                    <a:pt x="690537" y="69989"/>
                  </a:lnTo>
                  <a:lnTo>
                    <a:pt x="653707" y="39217"/>
                  </a:lnTo>
                  <a:lnTo>
                    <a:pt x="640168" y="36258"/>
                  </a:lnTo>
                  <a:lnTo>
                    <a:pt x="636638" y="33997"/>
                  </a:lnTo>
                  <a:lnTo>
                    <a:pt x="636638" y="25819"/>
                  </a:lnTo>
                  <a:lnTo>
                    <a:pt x="639889" y="22999"/>
                  </a:lnTo>
                  <a:lnTo>
                    <a:pt x="681057" y="22999"/>
                  </a:lnTo>
                  <a:lnTo>
                    <a:pt x="687857" y="13398"/>
                  </a:lnTo>
                  <a:lnTo>
                    <a:pt x="679367" y="7721"/>
                  </a:lnTo>
                  <a:lnTo>
                    <a:pt x="669871" y="3614"/>
                  </a:lnTo>
                  <a:lnTo>
                    <a:pt x="659207" y="1120"/>
                  </a:lnTo>
                  <a:lnTo>
                    <a:pt x="647217" y="279"/>
                  </a:lnTo>
                  <a:close/>
                </a:path>
                <a:path w="690880" h="102870">
                  <a:moveTo>
                    <a:pt x="681057" y="22999"/>
                  </a:moveTo>
                  <a:lnTo>
                    <a:pt x="646518" y="22999"/>
                  </a:lnTo>
                  <a:lnTo>
                    <a:pt x="653319" y="23626"/>
                  </a:lnTo>
                  <a:lnTo>
                    <a:pt x="660290" y="25482"/>
                  </a:lnTo>
                  <a:lnTo>
                    <a:pt x="667287" y="28528"/>
                  </a:lnTo>
                  <a:lnTo>
                    <a:pt x="674166" y="32727"/>
                  </a:lnTo>
                  <a:lnTo>
                    <a:pt x="681057" y="22999"/>
                  </a:lnTo>
                  <a:close/>
                </a:path>
                <a:path w="690880" h="102870">
                  <a:moveTo>
                    <a:pt x="595160" y="1968"/>
                  </a:moveTo>
                  <a:lnTo>
                    <a:pt x="515721" y="1968"/>
                  </a:lnTo>
                  <a:lnTo>
                    <a:pt x="515721" y="100749"/>
                  </a:lnTo>
                  <a:lnTo>
                    <a:pt x="595858" y="100749"/>
                  </a:lnTo>
                  <a:lnTo>
                    <a:pt x="595858" y="77457"/>
                  </a:lnTo>
                  <a:lnTo>
                    <a:pt x="542810" y="77457"/>
                  </a:lnTo>
                  <a:lnTo>
                    <a:pt x="542810" y="61798"/>
                  </a:lnTo>
                  <a:lnTo>
                    <a:pt x="590219" y="61798"/>
                  </a:lnTo>
                  <a:lnTo>
                    <a:pt x="590219" y="40208"/>
                  </a:lnTo>
                  <a:lnTo>
                    <a:pt x="542810" y="40208"/>
                  </a:lnTo>
                  <a:lnTo>
                    <a:pt x="542810" y="25260"/>
                  </a:lnTo>
                  <a:lnTo>
                    <a:pt x="595160" y="25260"/>
                  </a:lnTo>
                  <a:lnTo>
                    <a:pt x="595160" y="1968"/>
                  </a:lnTo>
                  <a:close/>
                </a:path>
                <a:path w="690880" h="102870">
                  <a:moveTo>
                    <a:pt x="458990" y="1968"/>
                  </a:moveTo>
                  <a:lnTo>
                    <a:pt x="412292" y="1968"/>
                  </a:lnTo>
                  <a:lnTo>
                    <a:pt x="412292" y="100749"/>
                  </a:lnTo>
                  <a:lnTo>
                    <a:pt x="439661" y="100749"/>
                  </a:lnTo>
                  <a:lnTo>
                    <a:pt x="439661" y="70827"/>
                  </a:lnTo>
                  <a:lnTo>
                    <a:pt x="482676" y="70827"/>
                  </a:lnTo>
                  <a:lnTo>
                    <a:pt x="479590" y="66319"/>
                  </a:lnTo>
                  <a:lnTo>
                    <a:pt x="488005" y="61519"/>
                  </a:lnTo>
                  <a:lnTo>
                    <a:pt x="494407" y="54906"/>
                  </a:lnTo>
                  <a:lnTo>
                    <a:pt x="497060" y="49377"/>
                  </a:lnTo>
                  <a:lnTo>
                    <a:pt x="439661" y="49377"/>
                  </a:lnTo>
                  <a:lnTo>
                    <a:pt x="439661" y="25679"/>
                  </a:lnTo>
                  <a:lnTo>
                    <a:pt x="499801" y="25679"/>
                  </a:lnTo>
                  <a:lnTo>
                    <a:pt x="496950" y="18338"/>
                  </a:lnTo>
                  <a:lnTo>
                    <a:pt x="491172" y="12699"/>
                  </a:lnTo>
                  <a:lnTo>
                    <a:pt x="485485" y="8162"/>
                  </a:lnTo>
                  <a:lnTo>
                    <a:pt x="478305" y="4791"/>
                  </a:lnTo>
                  <a:lnTo>
                    <a:pt x="469514" y="2691"/>
                  </a:lnTo>
                  <a:lnTo>
                    <a:pt x="458990" y="1968"/>
                  </a:lnTo>
                  <a:close/>
                </a:path>
                <a:path w="690880" h="102870">
                  <a:moveTo>
                    <a:pt x="482676" y="70827"/>
                  </a:moveTo>
                  <a:lnTo>
                    <a:pt x="451662" y="70827"/>
                  </a:lnTo>
                  <a:lnTo>
                    <a:pt x="471550" y="100749"/>
                  </a:lnTo>
                  <a:lnTo>
                    <a:pt x="503161" y="100749"/>
                  </a:lnTo>
                  <a:lnTo>
                    <a:pt x="482676" y="70827"/>
                  </a:lnTo>
                  <a:close/>
                </a:path>
                <a:path w="690880" h="102870">
                  <a:moveTo>
                    <a:pt x="499801" y="25679"/>
                  </a:moveTo>
                  <a:lnTo>
                    <a:pt x="466750" y="25679"/>
                  </a:lnTo>
                  <a:lnTo>
                    <a:pt x="472401" y="29489"/>
                  </a:lnTo>
                  <a:lnTo>
                    <a:pt x="472401" y="44869"/>
                  </a:lnTo>
                  <a:lnTo>
                    <a:pt x="467182" y="49377"/>
                  </a:lnTo>
                  <a:lnTo>
                    <a:pt x="497060" y="49377"/>
                  </a:lnTo>
                  <a:lnTo>
                    <a:pt x="498481" y="46415"/>
                  </a:lnTo>
                  <a:lnTo>
                    <a:pt x="499910" y="35979"/>
                  </a:lnTo>
                  <a:lnTo>
                    <a:pt x="499801" y="25679"/>
                  </a:lnTo>
                  <a:close/>
                </a:path>
                <a:path w="690880" h="102870">
                  <a:moveTo>
                    <a:pt x="368693" y="25958"/>
                  </a:moveTo>
                  <a:lnTo>
                    <a:pt x="341325" y="25958"/>
                  </a:lnTo>
                  <a:lnTo>
                    <a:pt x="341325" y="100749"/>
                  </a:lnTo>
                  <a:lnTo>
                    <a:pt x="368693" y="100749"/>
                  </a:lnTo>
                  <a:lnTo>
                    <a:pt x="368693" y="25958"/>
                  </a:lnTo>
                  <a:close/>
                </a:path>
                <a:path w="690880" h="102870">
                  <a:moveTo>
                    <a:pt x="398322" y="1968"/>
                  </a:moveTo>
                  <a:lnTo>
                    <a:pt x="311683" y="1968"/>
                  </a:lnTo>
                  <a:lnTo>
                    <a:pt x="311683" y="25958"/>
                  </a:lnTo>
                  <a:lnTo>
                    <a:pt x="398322" y="25958"/>
                  </a:lnTo>
                  <a:lnTo>
                    <a:pt x="398322" y="1968"/>
                  </a:lnTo>
                  <a:close/>
                </a:path>
                <a:path w="690880" h="102870">
                  <a:moveTo>
                    <a:pt x="229997" y="1968"/>
                  </a:moveTo>
                  <a:lnTo>
                    <a:pt x="204457" y="1968"/>
                  </a:lnTo>
                  <a:lnTo>
                    <a:pt x="204457" y="100749"/>
                  </a:lnTo>
                  <a:lnTo>
                    <a:pt x="231546" y="100749"/>
                  </a:lnTo>
                  <a:lnTo>
                    <a:pt x="231546" y="46558"/>
                  </a:lnTo>
                  <a:lnTo>
                    <a:pt x="264705" y="46558"/>
                  </a:lnTo>
                  <a:lnTo>
                    <a:pt x="229997" y="1968"/>
                  </a:lnTo>
                  <a:close/>
                </a:path>
                <a:path w="690880" h="102870">
                  <a:moveTo>
                    <a:pt x="264705" y="46558"/>
                  </a:moveTo>
                  <a:lnTo>
                    <a:pt x="231546" y="46558"/>
                  </a:lnTo>
                  <a:lnTo>
                    <a:pt x="273735" y="100749"/>
                  </a:lnTo>
                  <a:lnTo>
                    <a:pt x="297726" y="100749"/>
                  </a:lnTo>
                  <a:lnTo>
                    <a:pt x="297726" y="54178"/>
                  </a:lnTo>
                  <a:lnTo>
                    <a:pt x="270637" y="54178"/>
                  </a:lnTo>
                  <a:lnTo>
                    <a:pt x="264705" y="46558"/>
                  </a:lnTo>
                  <a:close/>
                </a:path>
                <a:path w="690880" h="102870">
                  <a:moveTo>
                    <a:pt x="297726" y="1968"/>
                  </a:moveTo>
                  <a:lnTo>
                    <a:pt x="270637" y="1968"/>
                  </a:lnTo>
                  <a:lnTo>
                    <a:pt x="270637" y="54178"/>
                  </a:lnTo>
                  <a:lnTo>
                    <a:pt x="297726" y="54178"/>
                  </a:lnTo>
                  <a:lnTo>
                    <a:pt x="297726" y="1968"/>
                  </a:lnTo>
                  <a:close/>
                </a:path>
                <a:path w="690880" h="102870">
                  <a:moveTo>
                    <a:pt x="187807" y="1968"/>
                  </a:moveTo>
                  <a:lnTo>
                    <a:pt x="108369" y="1968"/>
                  </a:lnTo>
                  <a:lnTo>
                    <a:pt x="108369" y="100749"/>
                  </a:lnTo>
                  <a:lnTo>
                    <a:pt x="188518" y="100749"/>
                  </a:lnTo>
                  <a:lnTo>
                    <a:pt x="188518" y="77457"/>
                  </a:lnTo>
                  <a:lnTo>
                    <a:pt x="135458" y="77457"/>
                  </a:lnTo>
                  <a:lnTo>
                    <a:pt x="135458" y="61798"/>
                  </a:lnTo>
                  <a:lnTo>
                    <a:pt x="182867" y="61798"/>
                  </a:lnTo>
                  <a:lnTo>
                    <a:pt x="182867" y="40208"/>
                  </a:lnTo>
                  <a:lnTo>
                    <a:pt x="135458" y="40208"/>
                  </a:lnTo>
                  <a:lnTo>
                    <a:pt x="135458" y="25260"/>
                  </a:lnTo>
                  <a:lnTo>
                    <a:pt x="187807" y="25260"/>
                  </a:lnTo>
                  <a:lnTo>
                    <a:pt x="187807" y="1968"/>
                  </a:lnTo>
                  <a:close/>
                </a:path>
                <a:path w="690880" h="102870">
                  <a:moveTo>
                    <a:pt x="52070" y="0"/>
                  </a:moveTo>
                  <a:lnTo>
                    <a:pt x="14814" y="14887"/>
                  </a:lnTo>
                  <a:lnTo>
                    <a:pt x="54" y="51079"/>
                  </a:lnTo>
                  <a:lnTo>
                    <a:pt x="0" y="51638"/>
                  </a:lnTo>
                  <a:lnTo>
                    <a:pt x="3990" y="72060"/>
                  </a:lnTo>
                  <a:lnTo>
                    <a:pt x="14887" y="88236"/>
                  </a:lnTo>
                  <a:lnTo>
                    <a:pt x="31075" y="98883"/>
                  </a:lnTo>
                  <a:lnTo>
                    <a:pt x="50939" y="102717"/>
                  </a:lnTo>
                  <a:lnTo>
                    <a:pt x="65730" y="101040"/>
                  </a:lnTo>
                  <a:lnTo>
                    <a:pt x="77519" y="96388"/>
                  </a:lnTo>
                  <a:lnTo>
                    <a:pt x="86953" y="89328"/>
                  </a:lnTo>
                  <a:lnTo>
                    <a:pt x="94678" y="80429"/>
                  </a:lnTo>
                  <a:lnTo>
                    <a:pt x="90918" y="77749"/>
                  </a:lnTo>
                  <a:lnTo>
                    <a:pt x="51790" y="77749"/>
                  </a:lnTo>
                  <a:lnTo>
                    <a:pt x="42272" y="75710"/>
                  </a:lnTo>
                  <a:lnTo>
                    <a:pt x="34818" y="70111"/>
                  </a:lnTo>
                  <a:lnTo>
                    <a:pt x="29957" y="61734"/>
                  </a:lnTo>
                  <a:lnTo>
                    <a:pt x="28266" y="51638"/>
                  </a:lnTo>
                  <a:lnTo>
                    <a:pt x="28219" y="51079"/>
                  </a:lnTo>
                  <a:lnTo>
                    <a:pt x="29957" y="40929"/>
                  </a:lnTo>
                  <a:lnTo>
                    <a:pt x="34818" y="32627"/>
                  </a:lnTo>
                  <a:lnTo>
                    <a:pt x="42272" y="27024"/>
                  </a:lnTo>
                  <a:lnTo>
                    <a:pt x="51790" y="24968"/>
                  </a:lnTo>
                  <a:lnTo>
                    <a:pt x="88333" y="24968"/>
                  </a:lnTo>
                  <a:lnTo>
                    <a:pt x="93979" y="20599"/>
                  </a:lnTo>
                  <a:lnTo>
                    <a:pt x="86577" y="12258"/>
                  </a:lnTo>
                  <a:lnTo>
                    <a:pt x="77311" y="5746"/>
                  </a:lnTo>
                  <a:lnTo>
                    <a:pt x="65901" y="1511"/>
                  </a:lnTo>
                  <a:lnTo>
                    <a:pt x="52070" y="0"/>
                  </a:lnTo>
                  <a:close/>
                </a:path>
                <a:path w="690880" h="102870">
                  <a:moveTo>
                    <a:pt x="74079" y="65747"/>
                  </a:moveTo>
                  <a:lnTo>
                    <a:pt x="68008" y="72948"/>
                  </a:lnTo>
                  <a:lnTo>
                    <a:pt x="62090" y="77749"/>
                  </a:lnTo>
                  <a:lnTo>
                    <a:pt x="90918" y="77749"/>
                  </a:lnTo>
                  <a:lnTo>
                    <a:pt x="74079" y="65747"/>
                  </a:lnTo>
                  <a:close/>
                </a:path>
                <a:path w="690880" h="102870">
                  <a:moveTo>
                    <a:pt x="88333" y="24968"/>
                  </a:moveTo>
                  <a:lnTo>
                    <a:pt x="61379" y="24968"/>
                  </a:lnTo>
                  <a:lnTo>
                    <a:pt x="67729" y="29349"/>
                  </a:lnTo>
                  <a:lnTo>
                    <a:pt x="73380" y="36537"/>
                  </a:lnTo>
                  <a:lnTo>
                    <a:pt x="88333" y="24968"/>
                  </a:lnTo>
                  <a:close/>
                </a:path>
              </a:pathLst>
            </a:custGeom>
            <a:solidFill>
              <a:srgbClr val="CE4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71286" y="4148672"/>
              <a:ext cx="534670" cy="204470"/>
            </a:xfrm>
            <a:custGeom>
              <a:avLst/>
              <a:gdLst/>
              <a:ahLst/>
              <a:cxnLst/>
              <a:rect l="l" t="t" r="r" b="b"/>
              <a:pathLst>
                <a:path w="534669" h="204470">
                  <a:moveTo>
                    <a:pt x="446709" y="0"/>
                  </a:moveTo>
                  <a:lnTo>
                    <a:pt x="382903" y="29595"/>
                  </a:lnTo>
                  <a:lnTo>
                    <a:pt x="358761" y="101599"/>
                  </a:lnTo>
                  <a:lnTo>
                    <a:pt x="358673" y="102717"/>
                  </a:lnTo>
                  <a:lnTo>
                    <a:pt x="364880" y="142884"/>
                  </a:lnTo>
                  <a:lnTo>
                    <a:pt x="382514" y="175110"/>
                  </a:lnTo>
                  <a:lnTo>
                    <a:pt x="410097" y="196540"/>
                  </a:lnTo>
                  <a:lnTo>
                    <a:pt x="446150" y="204317"/>
                  </a:lnTo>
                  <a:lnTo>
                    <a:pt x="482170" y="196411"/>
                  </a:lnTo>
                  <a:lnTo>
                    <a:pt x="509963" y="174721"/>
                  </a:lnTo>
                  <a:lnTo>
                    <a:pt x="515281" y="165087"/>
                  </a:lnTo>
                  <a:lnTo>
                    <a:pt x="446709" y="165087"/>
                  </a:lnTo>
                  <a:lnTo>
                    <a:pt x="428850" y="160333"/>
                  </a:lnTo>
                  <a:lnTo>
                    <a:pt x="415140" y="147167"/>
                  </a:lnTo>
                  <a:lnTo>
                    <a:pt x="406351" y="127228"/>
                  </a:lnTo>
                  <a:lnTo>
                    <a:pt x="403319" y="102717"/>
                  </a:lnTo>
                  <a:lnTo>
                    <a:pt x="403250" y="101599"/>
                  </a:lnTo>
                  <a:lnTo>
                    <a:pt x="406303" y="76611"/>
                  </a:lnTo>
                  <a:lnTo>
                    <a:pt x="414966" y="56865"/>
                  </a:lnTo>
                  <a:lnTo>
                    <a:pt x="428496" y="43894"/>
                  </a:lnTo>
                  <a:lnTo>
                    <a:pt x="446150" y="39230"/>
                  </a:lnTo>
                  <a:lnTo>
                    <a:pt x="515579" y="39230"/>
                  </a:lnTo>
                  <a:lnTo>
                    <a:pt x="510033" y="29211"/>
                  </a:lnTo>
                  <a:lnTo>
                    <a:pt x="482406" y="7779"/>
                  </a:lnTo>
                  <a:lnTo>
                    <a:pt x="446709" y="0"/>
                  </a:lnTo>
                  <a:close/>
                </a:path>
                <a:path w="534669" h="204470">
                  <a:moveTo>
                    <a:pt x="515579" y="39230"/>
                  </a:moveTo>
                  <a:lnTo>
                    <a:pt x="446150" y="39230"/>
                  </a:lnTo>
                  <a:lnTo>
                    <a:pt x="463892" y="44022"/>
                  </a:lnTo>
                  <a:lnTo>
                    <a:pt x="477615" y="57254"/>
                  </a:lnTo>
                  <a:lnTo>
                    <a:pt x="486470" y="77206"/>
                  </a:lnTo>
                  <a:lnTo>
                    <a:pt x="489540" y="101599"/>
                  </a:lnTo>
                  <a:lnTo>
                    <a:pt x="489610" y="102717"/>
                  </a:lnTo>
                  <a:lnTo>
                    <a:pt x="486598" y="127705"/>
                  </a:lnTo>
                  <a:lnTo>
                    <a:pt x="478004" y="147451"/>
                  </a:lnTo>
                  <a:lnTo>
                    <a:pt x="464487" y="160423"/>
                  </a:lnTo>
                  <a:lnTo>
                    <a:pt x="446709" y="165087"/>
                  </a:lnTo>
                  <a:lnTo>
                    <a:pt x="515281" y="165087"/>
                  </a:lnTo>
                  <a:lnTo>
                    <a:pt x="527862" y="142290"/>
                  </a:lnTo>
                  <a:lnTo>
                    <a:pt x="534111" y="102717"/>
                  </a:lnTo>
                  <a:lnTo>
                    <a:pt x="534200" y="101599"/>
                  </a:lnTo>
                  <a:lnTo>
                    <a:pt x="527871" y="61438"/>
                  </a:lnTo>
                  <a:lnTo>
                    <a:pt x="515579" y="39230"/>
                  </a:lnTo>
                  <a:close/>
                </a:path>
                <a:path w="534669" h="204470">
                  <a:moveTo>
                    <a:pt x="204025" y="143357"/>
                  </a:moveTo>
                  <a:lnTo>
                    <a:pt x="177774" y="174688"/>
                  </a:lnTo>
                  <a:lnTo>
                    <a:pt x="192938" y="187054"/>
                  </a:lnTo>
                  <a:lnTo>
                    <a:pt x="209981" y="196380"/>
                  </a:lnTo>
                  <a:lnTo>
                    <a:pt x="229406" y="202266"/>
                  </a:lnTo>
                  <a:lnTo>
                    <a:pt x="251713" y="204317"/>
                  </a:lnTo>
                  <a:lnTo>
                    <a:pt x="282613" y="199519"/>
                  </a:lnTo>
                  <a:lnTo>
                    <a:pt x="306289" y="185831"/>
                  </a:lnTo>
                  <a:lnTo>
                    <a:pt x="321094" y="164807"/>
                  </a:lnTo>
                  <a:lnTo>
                    <a:pt x="251155" y="164807"/>
                  </a:lnTo>
                  <a:lnTo>
                    <a:pt x="238394" y="163361"/>
                  </a:lnTo>
                  <a:lnTo>
                    <a:pt x="226533" y="159164"/>
                  </a:lnTo>
                  <a:lnTo>
                    <a:pt x="215200" y="152425"/>
                  </a:lnTo>
                  <a:lnTo>
                    <a:pt x="204025" y="143357"/>
                  </a:lnTo>
                  <a:close/>
                </a:path>
                <a:path w="534669" h="204470">
                  <a:moveTo>
                    <a:pt x="321977" y="110058"/>
                  </a:moveTo>
                  <a:lnTo>
                    <a:pt x="249173" y="110058"/>
                  </a:lnTo>
                  <a:lnTo>
                    <a:pt x="263333" y="111866"/>
                  </a:lnTo>
                  <a:lnTo>
                    <a:pt x="274399" y="117114"/>
                  </a:lnTo>
                  <a:lnTo>
                    <a:pt x="281603" y="125536"/>
                  </a:lnTo>
                  <a:lnTo>
                    <a:pt x="284175" y="136867"/>
                  </a:lnTo>
                  <a:lnTo>
                    <a:pt x="284175" y="137439"/>
                  </a:lnTo>
                  <a:lnTo>
                    <a:pt x="281873" y="149216"/>
                  </a:lnTo>
                  <a:lnTo>
                    <a:pt x="275285" y="157791"/>
                  </a:lnTo>
                  <a:lnTo>
                    <a:pt x="264887" y="163031"/>
                  </a:lnTo>
                  <a:lnTo>
                    <a:pt x="251155" y="164807"/>
                  </a:lnTo>
                  <a:lnTo>
                    <a:pt x="321094" y="164807"/>
                  </a:lnTo>
                  <a:lnTo>
                    <a:pt x="321444" y="164310"/>
                  </a:lnTo>
                  <a:lnTo>
                    <a:pt x="326783" y="136016"/>
                  </a:lnTo>
                  <a:lnTo>
                    <a:pt x="326783" y="135458"/>
                  </a:lnTo>
                  <a:lnTo>
                    <a:pt x="321977" y="110058"/>
                  </a:lnTo>
                  <a:close/>
                </a:path>
                <a:path w="534669" h="204470">
                  <a:moveTo>
                    <a:pt x="318033" y="3390"/>
                  </a:moveTo>
                  <a:lnTo>
                    <a:pt x="196684" y="3390"/>
                  </a:lnTo>
                  <a:lnTo>
                    <a:pt x="191046" y="100749"/>
                  </a:lnTo>
                  <a:lnTo>
                    <a:pt x="216153" y="117398"/>
                  </a:lnTo>
                  <a:lnTo>
                    <a:pt x="223499" y="114467"/>
                  </a:lnTo>
                  <a:lnTo>
                    <a:pt x="231501" y="112142"/>
                  </a:lnTo>
                  <a:lnTo>
                    <a:pt x="240085" y="110610"/>
                  </a:lnTo>
                  <a:lnTo>
                    <a:pt x="249173" y="110058"/>
                  </a:lnTo>
                  <a:lnTo>
                    <a:pt x="321977" y="110058"/>
                  </a:lnTo>
                  <a:lnTo>
                    <a:pt x="321377" y="106888"/>
                  </a:lnTo>
                  <a:lnTo>
                    <a:pt x="306606" y="87237"/>
                  </a:lnTo>
                  <a:lnTo>
                    <a:pt x="284639" y="75895"/>
                  </a:lnTo>
                  <a:lnTo>
                    <a:pt x="282662" y="75628"/>
                  </a:lnTo>
                  <a:lnTo>
                    <a:pt x="231686" y="75628"/>
                  </a:lnTo>
                  <a:lnTo>
                    <a:pt x="233933" y="41490"/>
                  </a:lnTo>
                  <a:lnTo>
                    <a:pt x="318033" y="41490"/>
                  </a:lnTo>
                  <a:lnTo>
                    <a:pt x="318033" y="3390"/>
                  </a:lnTo>
                  <a:close/>
                </a:path>
                <a:path w="534669" h="204470">
                  <a:moveTo>
                    <a:pt x="257644" y="72250"/>
                  </a:moveTo>
                  <a:lnTo>
                    <a:pt x="250054" y="72501"/>
                  </a:lnTo>
                  <a:lnTo>
                    <a:pt x="243498" y="73201"/>
                  </a:lnTo>
                  <a:lnTo>
                    <a:pt x="237526" y="74270"/>
                  </a:lnTo>
                  <a:lnTo>
                    <a:pt x="231686" y="75628"/>
                  </a:lnTo>
                  <a:lnTo>
                    <a:pt x="282662" y="75628"/>
                  </a:lnTo>
                  <a:lnTo>
                    <a:pt x="257644" y="72250"/>
                  </a:lnTo>
                  <a:close/>
                </a:path>
                <a:path w="534669" h="204470">
                  <a:moveTo>
                    <a:pt x="26238" y="143357"/>
                  </a:moveTo>
                  <a:lnTo>
                    <a:pt x="0" y="174688"/>
                  </a:lnTo>
                  <a:lnTo>
                    <a:pt x="15162" y="187054"/>
                  </a:lnTo>
                  <a:lnTo>
                    <a:pt x="32200" y="196380"/>
                  </a:lnTo>
                  <a:lnTo>
                    <a:pt x="51620" y="202266"/>
                  </a:lnTo>
                  <a:lnTo>
                    <a:pt x="73926" y="204317"/>
                  </a:lnTo>
                  <a:lnTo>
                    <a:pt x="104826" y="199519"/>
                  </a:lnTo>
                  <a:lnTo>
                    <a:pt x="128501" y="185831"/>
                  </a:lnTo>
                  <a:lnTo>
                    <a:pt x="143306" y="164807"/>
                  </a:lnTo>
                  <a:lnTo>
                    <a:pt x="73367" y="164807"/>
                  </a:lnTo>
                  <a:lnTo>
                    <a:pt x="60606" y="163361"/>
                  </a:lnTo>
                  <a:lnTo>
                    <a:pt x="48745" y="159164"/>
                  </a:lnTo>
                  <a:lnTo>
                    <a:pt x="37413" y="152425"/>
                  </a:lnTo>
                  <a:lnTo>
                    <a:pt x="26238" y="143357"/>
                  </a:lnTo>
                  <a:close/>
                </a:path>
                <a:path w="534669" h="204470">
                  <a:moveTo>
                    <a:pt x="144190" y="110058"/>
                  </a:moveTo>
                  <a:lnTo>
                    <a:pt x="71386" y="110058"/>
                  </a:lnTo>
                  <a:lnTo>
                    <a:pt x="85551" y="111866"/>
                  </a:lnTo>
                  <a:lnTo>
                    <a:pt x="96616" y="117114"/>
                  </a:lnTo>
                  <a:lnTo>
                    <a:pt x="103817" y="125536"/>
                  </a:lnTo>
                  <a:lnTo>
                    <a:pt x="106387" y="136867"/>
                  </a:lnTo>
                  <a:lnTo>
                    <a:pt x="106387" y="137439"/>
                  </a:lnTo>
                  <a:lnTo>
                    <a:pt x="104086" y="149216"/>
                  </a:lnTo>
                  <a:lnTo>
                    <a:pt x="97497" y="157791"/>
                  </a:lnTo>
                  <a:lnTo>
                    <a:pt x="87099" y="163031"/>
                  </a:lnTo>
                  <a:lnTo>
                    <a:pt x="73367" y="164807"/>
                  </a:lnTo>
                  <a:lnTo>
                    <a:pt x="143306" y="164807"/>
                  </a:lnTo>
                  <a:lnTo>
                    <a:pt x="143656" y="164310"/>
                  </a:lnTo>
                  <a:lnTo>
                    <a:pt x="148996" y="136016"/>
                  </a:lnTo>
                  <a:lnTo>
                    <a:pt x="148996" y="135458"/>
                  </a:lnTo>
                  <a:lnTo>
                    <a:pt x="144190" y="110058"/>
                  </a:lnTo>
                  <a:close/>
                </a:path>
                <a:path w="534669" h="204470">
                  <a:moveTo>
                    <a:pt x="140246" y="3390"/>
                  </a:moveTo>
                  <a:lnTo>
                    <a:pt x="18897" y="3390"/>
                  </a:lnTo>
                  <a:lnTo>
                    <a:pt x="13258" y="100749"/>
                  </a:lnTo>
                  <a:lnTo>
                    <a:pt x="38379" y="117398"/>
                  </a:lnTo>
                  <a:lnTo>
                    <a:pt x="45719" y="114467"/>
                  </a:lnTo>
                  <a:lnTo>
                    <a:pt x="53720" y="112142"/>
                  </a:lnTo>
                  <a:lnTo>
                    <a:pt x="62303" y="110610"/>
                  </a:lnTo>
                  <a:lnTo>
                    <a:pt x="71386" y="110058"/>
                  </a:lnTo>
                  <a:lnTo>
                    <a:pt x="144190" y="110058"/>
                  </a:lnTo>
                  <a:lnTo>
                    <a:pt x="143590" y="106888"/>
                  </a:lnTo>
                  <a:lnTo>
                    <a:pt x="128819" y="87237"/>
                  </a:lnTo>
                  <a:lnTo>
                    <a:pt x="106851" y="75895"/>
                  </a:lnTo>
                  <a:lnTo>
                    <a:pt x="104875" y="75628"/>
                  </a:lnTo>
                  <a:lnTo>
                    <a:pt x="53898" y="75628"/>
                  </a:lnTo>
                  <a:lnTo>
                    <a:pt x="56146" y="41490"/>
                  </a:lnTo>
                  <a:lnTo>
                    <a:pt x="140246" y="41490"/>
                  </a:lnTo>
                  <a:lnTo>
                    <a:pt x="140246" y="3390"/>
                  </a:lnTo>
                  <a:close/>
                </a:path>
                <a:path w="534669" h="204470">
                  <a:moveTo>
                    <a:pt x="79857" y="72250"/>
                  </a:moveTo>
                  <a:lnTo>
                    <a:pt x="72267" y="72501"/>
                  </a:lnTo>
                  <a:lnTo>
                    <a:pt x="65711" y="73201"/>
                  </a:lnTo>
                  <a:lnTo>
                    <a:pt x="59739" y="74270"/>
                  </a:lnTo>
                  <a:lnTo>
                    <a:pt x="53898" y="75628"/>
                  </a:lnTo>
                  <a:lnTo>
                    <a:pt x="104875" y="75628"/>
                  </a:lnTo>
                  <a:lnTo>
                    <a:pt x="79857" y="72250"/>
                  </a:lnTo>
                  <a:close/>
                </a:path>
              </a:pathLst>
            </a:custGeom>
            <a:solidFill>
              <a:srgbClr val="332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35737" y="5085219"/>
              <a:ext cx="1134745" cy="102870"/>
            </a:xfrm>
            <a:custGeom>
              <a:avLst/>
              <a:gdLst/>
              <a:ahLst/>
              <a:cxnLst/>
              <a:rect l="l" t="t" r="r" b="b"/>
              <a:pathLst>
                <a:path w="1134745" h="102870">
                  <a:moveTo>
                    <a:pt x="1063675" y="67868"/>
                  </a:moveTo>
                  <a:lnTo>
                    <a:pt x="1048435" y="86067"/>
                  </a:lnTo>
                  <a:lnTo>
                    <a:pt x="1058361" y="93212"/>
                  </a:lnTo>
                  <a:lnTo>
                    <a:pt x="1069560" y="98329"/>
                  </a:lnTo>
                  <a:lnTo>
                    <a:pt x="1081766" y="101409"/>
                  </a:lnTo>
                  <a:lnTo>
                    <a:pt x="1094714" y="102438"/>
                  </a:lnTo>
                  <a:lnTo>
                    <a:pt x="1111074" y="100249"/>
                  </a:lnTo>
                  <a:lnTo>
                    <a:pt x="1123675" y="93921"/>
                  </a:lnTo>
                  <a:lnTo>
                    <a:pt x="1131778" y="83809"/>
                  </a:lnTo>
                  <a:lnTo>
                    <a:pt x="1132643" y="79717"/>
                  </a:lnTo>
                  <a:lnTo>
                    <a:pt x="1095705" y="79717"/>
                  </a:lnTo>
                  <a:lnTo>
                    <a:pt x="1087266" y="78977"/>
                  </a:lnTo>
                  <a:lnTo>
                    <a:pt x="1079104" y="76755"/>
                  </a:lnTo>
                  <a:lnTo>
                    <a:pt x="1071236" y="73052"/>
                  </a:lnTo>
                  <a:lnTo>
                    <a:pt x="1063675" y="67868"/>
                  </a:lnTo>
                  <a:close/>
                </a:path>
                <a:path w="1134745" h="102870">
                  <a:moveTo>
                    <a:pt x="1091323" y="279"/>
                  </a:moveTo>
                  <a:lnTo>
                    <a:pt x="1075351" y="2618"/>
                  </a:lnTo>
                  <a:lnTo>
                    <a:pt x="1063317" y="9150"/>
                  </a:lnTo>
                  <a:lnTo>
                    <a:pt x="1055726" y="19149"/>
                  </a:lnTo>
                  <a:lnTo>
                    <a:pt x="1053083" y="31889"/>
                  </a:lnTo>
                  <a:lnTo>
                    <a:pt x="1053209" y="32727"/>
                  </a:lnTo>
                  <a:lnTo>
                    <a:pt x="1090345" y="63207"/>
                  </a:lnTo>
                  <a:lnTo>
                    <a:pt x="1103744" y="66179"/>
                  </a:lnTo>
                  <a:lnTo>
                    <a:pt x="1106995" y="68719"/>
                  </a:lnTo>
                  <a:lnTo>
                    <a:pt x="1106995" y="77317"/>
                  </a:lnTo>
                  <a:lnTo>
                    <a:pt x="1103033" y="79717"/>
                  </a:lnTo>
                  <a:lnTo>
                    <a:pt x="1132643" y="79717"/>
                  </a:lnTo>
                  <a:lnTo>
                    <a:pt x="1134643" y="70269"/>
                  </a:lnTo>
                  <a:lnTo>
                    <a:pt x="1134643" y="69989"/>
                  </a:lnTo>
                  <a:lnTo>
                    <a:pt x="1097813" y="39230"/>
                  </a:lnTo>
                  <a:lnTo>
                    <a:pt x="1084275" y="36258"/>
                  </a:lnTo>
                  <a:lnTo>
                    <a:pt x="1080744" y="33997"/>
                  </a:lnTo>
                  <a:lnTo>
                    <a:pt x="1080744" y="25819"/>
                  </a:lnTo>
                  <a:lnTo>
                    <a:pt x="1083995" y="22999"/>
                  </a:lnTo>
                  <a:lnTo>
                    <a:pt x="1125163" y="22999"/>
                  </a:lnTo>
                  <a:lnTo>
                    <a:pt x="1131963" y="13398"/>
                  </a:lnTo>
                  <a:lnTo>
                    <a:pt x="1123474" y="7721"/>
                  </a:lnTo>
                  <a:lnTo>
                    <a:pt x="1113977" y="3614"/>
                  </a:lnTo>
                  <a:lnTo>
                    <a:pt x="1103313" y="1120"/>
                  </a:lnTo>
                  <a:lnTo>
                    <a:pt x="1091323" y="279"/>
                  </a:lnTo>
                  <a:close/>
                </a:path>
                <a:path w="1134745" h="102870">
                  <a:moveTo>
                    <a:pt x="1125163" y="22999"/>
                  </a:moveTo>
                  <a:lnTo>
                    <a:pt x="1090625" y="22999"/>
                  </a:lnTo>
                  <a:lnTo>
                    <a:pt x="1097425" y="23626"/>
                  </a:lnTo>
                  <a:lnTo>
                    <a:pt x="1104396" y="25482"/>
                  </a:lnTo>
                  <a:lnTo>
                    <a:pt x="1111393" y="28528"/>
                  </a:lnTo>
                  <a:lnTo>
                    <a:pt x="1118273" y="32727"/>
                  </a:lnTo>
                  <a:lnTo>
                    <a:pt x="1125163" y="22999"/>
                  </a:lnTo>
                  <a:close/>
                </a:path>
                <a:path w="1134745" h="102870">
                  <a:moveTo>
                    <a:pt x="984110" y="1968"/>
                  </a:moveTo>
                  <a:lnTo>
                    <a:pt x="946010" y="1968"/>
                  </a:lnTo>
                  <a:lnTo>
                    <a:pt x="946010" y="100749"/>
                  </a:lnTo>
                  <a:lnTo>
                    <a:pt x="983538" y="100749"/>
                  </a:lnTo>
                  <a:lnTo>
                    <a:pt x="1007337" y="97015"/>
                  </a:lnTo>
                  <a:lnTo>
                    <a:pt x="1025023" y="86653"/>
                  </a:lnTo>
                  <a:lnTo>
                    <a:pt x="1032149" y="76479"/>
                  </a:lnTo>
                  <a:lnTo>
                    <a:pt x="973391" y="76479"/>
                  </a:lnTo>
                  <a:lnTo>
                    <a:pt x="973391" y="26238"/>
                  </a:lnTo>
                  <a:lnTo>
                    <a:pt x="1032706" y="26238"/>
                  </a:lnTo>
                  <a:lnTo>
                    <a:pt x="1025256" y="15640"/>
                  </a:lnTo>
                  <a:lnTo>
                    <a:pt x="1007760" y="5569"/>
                  </a:lnTo>
                  <a:lnTo>
                    <a:pt x="984110" y="1968"/>
                  </a:lnTo>
                  <a:close/>
                </a:path>
                <a:path w="1134745" h="102870">
                  <a:moveTo>
                    <a:pt x="1032706" y="26238"/>
                  </a:moveTo>
                  <a:lnTo>
                    <a:pt x="984529" y="26238"/>
                  </a:lnTo>
                  <a:lnTo>
                    <a:pt x="995690" y="27919"/>
                  </a:lnTo>
                  <a:lnTo>
                    <a:pt x="1004282" y="32804"/>
                  </a:lnTo>
                  <a:lnTo>
                    <a:pt x="1009805" y="40650"/>
                  </a:lnTo>
                  <a:lnTo>
                    <a:pt x="1011680" y="50800"/>
                  </a:lnTo>
                  <a:lnTo>
                    <a:pt x="1011758" y="51498"/>
                  </a:lnTo>
                  <a:lnTo>
                    <a:pt x="1009805" y="62131"/>
                  </a:lnTo>
                  <a:lnTo>
                    <a:pt x="1004282" y="69970"/>
                  </a:lnTo>
                  <a:lnTo>
                    <a:pt x="995690" y="74819"/>
                  </a:lnTo>
                  <a:lnTo>
                    <a:pt x="984529" y="76479"/>
                  </a:lnTo>
                  <a:lnTo>
                    <a:pt x="1032149" y="76479"/>
                  </a:lnTo>
                  <a:lnTo>
                    <a:pt x="1036041" y="70922"/>
                  </a:lnTo>
                  <a:lnTo>
                    <a:pt x="1039757" y="51498"/>
                  </a:lnTo>
                  <a:lnTo>
                    <a:pt x="1039837" y="50800"/>
                  </a:lnTo>
                  <a:lnTo>
                    <a:pt x="1036111" y="31082"/>
                  </a:lnTo>
                  <a:lnTo>
                    <a:pt x="1032706" y="26238"/>
                  </a:lnTo>
                  <a:close/>
                </a:path>
                <a:path w="1134745" h="102870">
                  <a:moveTo>
                    <a:pt x="889304" y="1968"/>
                  </a:moveTo>
                  <a:lnTo>
                    <a:pt x="842606" y="1968"/>
                  </a:lnTo>
                  <a:lnTo>
                    <a:pt x="842606" y="100749"/>
                  </a:lnTo>
                  <a:lnTo>
                    <a:pt x="869975" y="100749"/>
                  </a:lnTo>
                  <a:lnTo>
                    <a:pt x="869975" y="70827"/>
                  </a:lnTo>
                  <a:lnTo>
                    <a:pt x="912990" y="70827"/>
                  </a:lnTo>
                  <a:lnTo>
                    <a:pt x="909904" y="66319"/>
                  </a:lnTo>
                  <a:lnTo>
                    <a:pt x="918319" y="61519"/>
                  </a:lnTo>
                  <a:lnTo>
                    <a:pt x="924721" y="54906"/>
                  </a:lnTo>
                  <a:lnTo>
                    <a:pt x="927374" y="49377"/>
                  </a:lnTo>
                  <a:lnTo>
                    <a:pt x="869975" y="49377"/>
                  </a:lnTo>
                  <a:lnTo>
                    <a:pt x="869975" y="25679"/>
                  </a:lnTo>
                  <a:lnTo>
                    <a:pt x="930115" y="25679"/>
                  </a:lnTo>
                  <a:lnTo>
                    <a:pt x="927265" y="18338"/>
                  </a:lnTo>
                  <a:lnTo>
                    <a:pt x="921486" y="12700"/>
                  </a:lnTo>
                  <a:lnTo>
                    <a:pt x="915799" y="8162"/>
                  </a:lnTo>
                  <a:lnTo>
                    <a:pt x="908619" y="4791"/>
                  </a:lnTo>
                  <a:lnTo>
                    <a:pt x="899828" y="2691"/>
                  </a:lnTo>
                  <a:lnTo>
                    <a:pt x="889304" y="1968"/>
                  </a:lnTo>
                  <a:close/>
                </a:path>
                <a:path w="1134745" h="102870">
                  <a:moveTo>
                    <a:pt x="912990" y="70827"/>
                  </a:moveTo>
                  <a:lnTo>
                    <a:pt x="881976" y="70827"/>
                  </a:lnTo>
                  <a:lnTo>
                    <a:pt x="901865" y="100749"/>
                  </a:lnTo>
                  <a:lnTo>
                    <a:pt x="933475" y="100749"/>
                  </a:lnTo>
                  <a:lnTo>
                    <a:pt x="912990" y="70827"/>
                  </a:lnTo>
                  <a:close/>
                </a:path>
                <a:path w="1134745" h="102870">
                  <a:moveTo>
                    <a:pt x="930115" y="25679"/>
                  </a:moveTo>
                  <a:lnTo>
                    <a:pt x="897064" y="25679"/>
                  </a:lnTo>
                  <a:lnTo>
                    <a:pt x="902715" y="29489"/>
                  </a:lnTo>
                  <a:lnTo>
                    <a:pt x="902715" y="44869"/>
                  </a:lnTo>
                  <a:lnTo>
                    <a:pt x="897496" y="49377"/>
                  </a:lnTo>
                  <a:lnTo>
                    <a:pt x="927374" y="49377"/>
                  </a:lnTo>
                  <a:lnTo>
                    <a:pt x="928795" y="46415"/>
                  </a:lnTo>
                  <a:lnTo>
                    <a:pt x="930224" y="35979"/>
                  </a:lnTo>
                  <a:lnTo>
                    <a:pt x="930115" y="25679"/>
                  </a:lnTo>
                  <a:close/>
                </a:path>
                <a:path w="1134745" h="102870">
                  <a:moveTo>
                    <a:pt x="760221" y="1968"/>
                  </a:moveTo>
                  <a:lnTo>
                    <a:pt x="732421" y="1968"/>
                  </a:lnTo>
                  <a:lnTo>
                    <a:pt x="732443" y="57569"/>
                  </a:lnTo>
                  <a:lnTo>
                    <a:pt x="735597" y="77578"/>
                  </a:lnTo>
                  <a:lnTo>
                    <a:pt x="744699" y="91643"/>
                  </a:lnTo>
                  <a:lnTo>
                    <a:pt x="759092" y="99888"/>
                  </a:lnTo>
                  <a:lnTo>
                    <a:pt x="778141" y="102577"/>
                  </a:lnTo>
                  <a:lnTo>
                    <a:pt x="797218" y="99916"/>
                  </a:lnTo>
                  <a:lnTo>
                    <a:pt x="811821" y="91643"/>
                  </a:lnTo>
                  <a:lnTo>
                    <a:pt x="820815" y="77889"/>
                  </a:lnTo>
                  <a:lnTo>
                    <a:pt x="778421" y="77889"/>
                  </a:lnTo>
                  <a:lnTo>
                    <a:pt x="770873" y="76606"/>
                  </a:lnTo>
                  <a:lnTo>
                    <a:pt x="765140" y="72717"/>
                  </a:lnTo>
                  <a:lnTo>
                    <a:pt x="761497" y="66155"/>
                  </a:lnTo>
                  <a:lnTo>
                    <a:pt x="760319" y="57569"/>
                  </a:lnTo>
                  <a:lnTo>
                    <a:pt x="760221" y="1968"/>
                  </a:lnTo>
                  <a:close/>
                </a:path>
                <a:path w="1134745" h="102870">
                  <a:moveTo>
                    <a:pt x="824420" y="1968"/>
                  </a:moveTo>
                  <a:lnTo>
                    <a:pt x="796620" y="1968"/>
                  </a:lnTo>
                  <a:lnTo>
                    <a:pt x="796620" y="57569"/>
                  </a:lnTo>
                  <a:lnTo>
                    <a:pt x="795344" y="66637"/>
                  </a:lnTo>
                  <a:lnTo>
                    <a:pt x="791702" y="72967"/>
                  </a:lnTo>
                  <a:lnTo>
                    <a:pt x="785968" y="76678"/>
                  </a:lnTo>
                  <a:lnTo>
                    <a:pt x="778421" y="77889"/>
                  </a:lnTo>
                  <a:lnTo>
                    <a:pt x="820815" y="77889"/>
                  </a:lnTo>
                  <a:lnTo>
                    <a:pt x="821138" y="77396"/>
                  </a:lnTo>
                  <a:lnTo>
                    <a:pt x="824398" y="56857"/>
                  </a:lnTo>
                  <a:lnTo>
                    <a:pt x="824420" y="1968"/>
                  </a:lnTo>
                  <a:close/>
                </a:path>
                <a:path w="1134745" h="102870">
                  <a:moveTo>
                    <a:pt x="664438" y="0"/>
                  </a:moveTo>
                  <a:lnTo>
                    <a:pt x="626338" y="15044"/>
                  </a:lnTo>
                  <a:lnTo>
                    <a:pt x="611155" y="51079"/>
                  </a:lnTo>
                  <a:lnTo>
                    <a:pt x="611098" y="51638"/>
                  </a:lnTo>
                  <a:lnTo>
                    <a:pt x="615103" y="71524"/>
                  </a:lnTo>
                  <a:lnTo>
                    <a:pt x="626198" y="87760"/>
                  </a:lnTo>
                  <a:lnTo>
                    <a:pt x="643009" y="98704"/>
                  </a:lnTo>
                  <a:lnTo>
                    <a:pt x="664159" y="102717"/>
                  </a:lnTo>
                  <a:lnTo>
                    <a:pt x="685344" y="98680"/>
                  </a:lnTo>
                  <a:lnTo>
                    <a:pt x="702248" y="87672"/>
                  </a:lnTo>
                  <a:lnTo>
                    <a:pt x="708858" y="78028"/>
                  </a:lnTo>
                  <a:lnTo>
                    <a:pt x="664438" y="78028"/>
                  </a:lnTo>
                  <a:lnTo>
                    <a:pt x="654121" y="75845"/>
                  </a:lnTo>
                  <a:lnTo>
                    <a:pt x="646145" y="69984"/>
                  </a:lnTo>
                  <a:lnTo>
                    <a:pt x="641001" y="61478"/>
                  </a:lnTo>
                  <a:lnTo>
                    <a:pt x="639228" y="51638"/>
                  </a:lnTo>
                  <a:lnTo>
                    <a:pt x="639178" y="51079"/>
                  </a:lnTo>
                  <a:lnTo>
                    <a:pt x="640958" y="40944"/>
                  </a:lnTo>
                  <a:lnTo>
                    <a:pt x="646006" y="32540"/>
                  </a:lnTo>
                  <a:lnTo>
                    <a:pt x="653885" y="26808"/>
                  </a:lnTo>
                  <a:lnTo>
                    <a:pt x="664159" y="24688"/>
                  </a:lnTo>
                  <a:lnTo>
                    <a:pt x="709040" y="24688"/>
                  </a:lnTo>
                  <a:lnTo>
                    <a:pt x="702392" y="14957"/>
                  </a:lnTo>
                  <a:lnTo>
                    <a:pt x="685586" y="4012"/>
                  </a:lnTo>
                  <a:lnTo>
                    <a:pt x="664438" y="0"/>
                  </a:lnTo>
                  <a:close/>
                </a:path>
                <a:path w="1134745" h="102870">
                  <a:moveTo>
                    <a:pt x="709040" y="24688"/>
                  </a:moveTo>
                  <a:lnTo>
                    <a:pt x="664159" y="24688"/>
                  </a:lnTo>
                  <a:lnTo>
                    <a:pt x="674491" y="26871"/>
                  </a:lnTo>
                  <a:lnTo>
                    <a:pt x="682510" y="32732"/>
                  </a:lnTo>
                  <a:lnTo>
                    <a:pt x="687701" y="41239"/>
                  </a:lnTo>
                  <a:lnTo>
                    <a:pt x="689495" y="51079"/>
                  </a:lnTo>
                  <a:lnTo>
                    <a:pt x="689546" y="51638"/>
                  </a:lnTo>
                  <a:lnTo>
                    <a:pt x="687746" y="61773"/>
                  </a:lnTo>
                  <a:lnTo>
                    <a:pt x="682655" y="70177"/>
                  </a:lnTo>
                  <a:lnTo>
                    <a:pt x="674732" y="75909"/>
                  </a:lnTo>
                  <a:lnTo>
                    <a:pt x="664438" y="78028"/>
                  </a:lnTo>
                  <a:lnTo>
                    <a:pt x="708858" y="78028"/>
                  </a:lnTo>
                  <a:lnTo>
                    <a:pt x="713438" y="71347"/>
                  </a:lnTo>
                  <a:lnTo>
                    <a:pt x="717429" y="51638"/>
                  </a:lnTo>
                  <a:lnTo>
                    <a:pt x="717486" y="51079"/>
                  </a:lnTo>
                  <a:lnTo>
                    <a:pt x="713484" y="31193"/>
                  </a:lnTo>
                  <a:lnTo>
                    <a:pt x="709040" y="24688"/>
                  </a:lnTo>
                  <a:close/>
                </a:path>
                <a:path w="1134745" h="102870">
                  <a:moveTo>
                    <a:pt x="552983" y="1968"/>
                  </a:moveTo>
                  <a:lnTo>
                    <a:pt x="525614" y="1968"/>
                  </a:lnTo>
                  <a:lnTo>
                    <a:pt x="525614" y="100749"/>
                  </a:lnTo>
                  <a:lnTo>
                    <a:pt x="600824" y="100749"/>
                  </a:lnTo>
                  <a:lnTo>
                    <a:pt x="600824" y="76758"/>
                  </a:lnTo>
                  <a:lnTo>
                    <a:pt x="552983" y="76758"/>
                  </a:lnTo>
                  <a:lnTo>
                    <a:pt x="552983" y="1968"/>
                  </a:lnTo>
                  <a:close/>
                </a:path>
                <a:path w="1134745" h="102870">
                  <a:moveTo>
                    <a:pt x="381876" y="67868"/>
                  </a:moveTo>
                  <a:lnTo>
                    <a:pt x="366636" y="86067"/>
                  </a:lnTo>
                  <a:lnTo>
                    <a:pt x="376562" y="93212"/>
                  </a:lnTo>
                  <a:lnTo>
                    <a:pt x="387761" y="98329"/>
                  </a:lnTo>
                  <a:lnTo>
                    <a:pt x="399967" y="101409"/>
                  </a:lnTo>
                  <a:lnTo>
                    <a:pt x="412915" y="102438"/>
                  </a:lnTo>
                  <a:lnTo>
                    <a:pt x="429274" y="100249"/>
                  </a:lnTo>
                  <a:lnTo>
                    <a:pt x="441875" y="93921"/>
                  </a:lnTo>
                  <a:lnTo>
                    <a:pt x="449978" y="83809"/>
                  </a:lnTo>
                  <a:lnTo>
                    <a:pt x="450844" y="79717"/>
                  </a:lnTo>
                  <a:lnTo>
                    <a:pt x="413905" y="79717"/>
                  </a:lnTo>
                  <a:lnTo>
                    <a:pt x="405466" y="78977"/>
                  </a:lnTo>
                  <a:lnTo>
                    <a:pt x="397305" y="76755"/>
                  </a:lnTo>
                  <a:lnTo>
                    <a:pt x="389436" y="73052"/>
                  </a:lnTo>
                  <a:lnTo>
                    <a:pt x="381876" y="67868"/>
                  </a:lnTo>
                  <a:close/>
                </a:path>
                <a:path w="1134745" h="102870">
                  <a:moveTo>
                    <a:pt x="409524" y="279"/>
                  </a:moveTo>
                  <a:lnTo>
                    <a:pt x="393551" y="2618"/>
                  </a:lnTo>
                  <a:lnTo>
                    <a:pt x="381517" y="9150"/>
                  </a:lnTo>
                  <a:lnTo>
                    <a:pt x="373926" y="19149"/>
                  </a:lnTo>
                  <a:lnTo>
                    <a:pt x="371284" y="31889"/>
                  </a:lnTo>
                  <a:lnTo>
                    <a:pt x="371410" y="32727"/>
                  </a:lnTo>
                  <a:lnTo>
                    <a:pt x="408533" y="63207"/>
                  </a:lnTo>
                  <a:lnTo>
                    <a:pt x="421944" y="66179"/>
                  </a:lnTo>
                  <a:lnTo>
                    <a:pt x="425183" y="68719"/>
                  </a:lnTo>
                  <a:lnTo>
                    <a:pt x="425183" y="77317"/>
                  </a:lnTo>
                  <a:lnTo>
                    <a:pt x="421233" y="79717"/>
                  </a:lnTo>
                  <a:lnTo>
                    <a:pt x="450844" y="79717"/>
                  </a:lnTo>
                  <a:lnTo>
                    <a:pt x="452843" y="70269"/>
                  </a:lnTo>
                  <a:lnTo>
                    <a:pt x="452843" y="69989"/>
                  </a:lnTo>
                  <a:lnTo>
                    <a:pt x="416013" y="39230"/>
                  </a:lnTo>
                  <a:lnTo>
                    <a:pt x="402475" y="36258"/>
                  </a:lnTo>
                  <a:lnTo>
                    <a:pt x="398945" y="33997"/>
                  </a:lnTo>
                  <a:lnTo>
                    <a:pt x="398945" y="25819"/>
                  </a:lnTo>
                  <a:lnTo>
                    <a:pt x="402196" y="22999"/>
                  </a:lnTo>
                  <a:lnTo>
                    <a:pt x="443363" y="22999"/>
                  </a:lnTo>
                  <a:lnTo>
                    <a:pt x="450164" y="13398"/>
                  </a:lnTo>
                  <a:lnTo>
                    <a:pt x="441674" y="7721"/>
                  </a:lnTo>
                  <a:lnTo>
                    <a:pt x="432177" y="3614"/>
                  </a:lnTo>
                  <a:lnTo>
                    <a:pt x="421514" y="1120"/>
                  </a:lnTo>
                  <a:lnTo>
                    <a:pt x="409524" y="279"/>
                  </a:lnTo>
                  <a:close/>
                </a:path>
                <a:path w="1134745" h="102870">
                  <a:moveTo>
                    <a:pt x="443363" y="22999"/>
                  </a:moveTo>
                  <a:lnTo>
                    <a:pt x="408825" y="22999"/>
                  </a:lnTo>
                  <a:lnTo>
                    <a:pt x="415626" y="23626"/>
                  </a:lnTo>
                  <a:lnTo>
                    <a:pt x="422597" y="25482"/>
                  </a:lnTo>
                  <a:lnTo>
                    <a:pt x="429594" y="28528"/>
                  </a:lnTo>
                  <a:lnTo>
                    <a:pt x="436473" y="32727"/>
                  </a:lnTo>
                  <a:lnTo>
                    <a:pt x="443363" y="22999"/>
                  </a:lnTo>
                  <a:close/>
                </a:path>
                <a:path w="1134745" h="102870">
                  <a:moveTo>
                    <a:pt x="302310" y="1968"/>
                  </a:moveTo>
                  <a:lnTo>
                    <a:pt x="264210" y="1968"/>
                  </a:lnTo>
                  <a:lnTo>
                    <a:pt x="264210" y="100749"/>
                  </a:lnTo>
                  <a:lnTo>
                    <a:pt x="301751" y="100749"/>
                  </a:lnTo>
                  <a:lnTo>
                    <a:pt x="325545" y="97015"/>
                  </a:lnTo>
                  <a:lnTo>
                    <a:pt x="343231" y="86653"/>
                  </a:lnTo>
                  <a:lnTo>
                    <a:pt x="350359" y="76479"/>
                  </a:lnTo>
                  <a:lnTo>
                    <a:pt x="291591" y="76479"/>
                  </a:lnTo>
                  <a:lnTo>
                    <a:pt x="291591" y="26238"/>
                  </a:lnTo>
                  <a:lnTo>
                    <a:pt x="350915" y="26238"/>
                  </a:lnTo>
                  <a:lnTo>
                    <a:pt x="343463" y="15640"/>
                  </a:lnTo>
                  <a:lnTo>
                    <a:pt x="325963" y="5569"/>
                  </a:lnTo>
                  <a:lnTo>
                    <a:pt x="302310" y="1968"/>
                  </a:lnTo>
                  <a:close/>
                </a:path>
                <a:path w="1134745" h="102870">
                  <a:moveTo>
                    <a:pt x="350915" y="26238"/>
                  </a:moveTo>
                  <a:lnTo>
                    <a:pt x="302729" y="26238"/>
                  </a:lnTo>
                  <a:lnTo>
                    <a:pt x="313892" y="27919"/>
                  </a:lnTo>
                  <a:lnTo>
                    <a:pt x="322489" y="32804"/>
                  </a:lnTo>
                  <a:lnTo>
                    <a:pt x="328016" y="40650"/>
                  </a:lnTo>
                  <a:lnTo>
                    <a:pt x="329893" y="50800"/>
                  </a:lnTo>
                  <a:lnTo>
                    <a:pt x="329971" y="51498"/>
                  </a:lnTo>
                  <a:lnTo>
                    <a:pt x="328016" y="62131"/>
                  </a:lnTo>
                  <a:lnTo>
                    <a:pt x="322489" y="69970"/>
                  </a:lnTo>
                  <a:lnTo>
                    <a:pt x="313892" y="74819"/>
                  </a:lnTo>
                  <a:lnTo>
                    <a:pt x="302729" y="76479"/>
                  </a:lnTo>
                  <a:lnTo>
                    <a:pt x="350359" y="76479"/>
                  </a:lnTo>
                  <a:lnTo>
                    <a:pt x="354253" y="70922"/>
                  </a:lnTo>
                  <a:lnTo>
                    <a:pt x="357970" y="51498"/>
                  </a:lnTo>
                  <a:lnTo>
                    <a:pt x="358051" y="50800"/>
                  </a:lnTo>
                  <a:lnTo>
                    <a:pt x="354322" y="31082"/>
                  </a:lnTo>
                  <a:lnTo>
                    <a:pt x="350915" y="26238"/>
                  </a:lnTo>
                  <a:close/>
                </a:path>
                <a:path w="1134745" h="102870">
                  <a:moveTo>
                    <a:pt x="244208" y="1981"/>
                  </a:moveTo>
                  <a:lnTo>
                    <a:pt x="216687" y="1981"/>
                  </a:lnTo>
                  <a:lnTo>
                    <a:pt x="216687" y="100749"/>
                  </a:lnTo>
                  <a:lnTo>
                    <a:pt x="244208" y="100749"/>
                  </a:lnTo>
                  <a:lnTo>
                    <a:pt x="244208" y="1981"/>
                  </a:lnTo>
                  <a:close/>
                </a:path>
                <a:path w="1134745" h="102870">
                  <a:moveTo>
                    <a:pt x="146862" y="0"/>
                  </a:moveTo>
                  <a:lnTo>
                    <a:pt x="108762" y="15044"/>
                  </a:lnTo>
                  <a:lnTo>
                    <a:pt x="93579" y="51079"/>
                  </a:lnTo>
                  <a:lnTo>
                    <a:pt x="93522" y="51638"/>
                  </a:lnTo>
                  <a:lnTo>
                    <a:pt x="97527" y="71524"/>
                  </a:lnTo>
                  <a:lnTo>
                    <a:pt x="108623" y="87760"/>
                  </a:lnTo>
                  <a:lnTo>
                    <a:pt x="125433" y="98704"/>
                  </a:lnTo>
                  <a:lnTo>
                    <a:pt x="146583" y="102717"/>
                  </a:lnTo>
                  <a:lnTo>
                    <a:pt x="167769" y="98680"/>
                  </a:lnTo>
                  <a:lnTo>
                    <a:pt x="184672" y="87672"/>
                  </a:lnTo>
                  <a:lnTo>
                    <a:pt x="191283" y="78028"/>
                  </a:lnTo>
                  <a:lnTo>
                    <a:pt x="146862" y="78028"/>
                  </a:lnTo>
                  <a:lnTo>
                    <a:pt x="136545" y="75845"/>
                  </a:lnTo>
                  <a:lnTo>
                    <a:pt x="128570" y="69984"/>
                  </a:lnTo>
                  <a:lnTo>
                    <a:pt x="123425" y="61478"/>
                  </a:lnTo>
                  <a:lnTo>
                    <a:pt x="121652" y="51638"/>
                  </a:lnTo>
                  <a:lnTo>
                    <a:pt x="121602" y="51079"/>
                  </a:lnTo>
                  <a:lnTo>
                    <a:pt x="123382" y="40944"/>
                  </a:lnTo>
                  <a:lnTo>
                    <a:pt x="128430" y="32540"/>
                  </a:lnTo>
                  <a:lnTo>
                    <a:pt x="136309" y="26808"/>
                  </a:lnTo>
                  <a:lnTo>
                    <a:pt x="146583" y="24688"/>
                  </a:lnTo>
                  <a:lnTo>
                    <a:pt x="191464" y="24688"/>
                  </a:lnTo>
                  <a:lnTo>
                    <a:pt x="184816" y="14957"/>
                  </a:lnTo>
                  <a:lnTo>
                    <a:pt x="168010" y="4012"/>
                  </a:lnTo>
                  <a:lnTo>
                    <a:pt x="146862" y="0"/>
                  </a:lnTo>
                  <a:close/>
                </a:path>
                <a:path w="1134745" h="102870">
                  <a:moveTo>
                    <a:pt x="191464" y="24688"/>
                  </a:moveTo>
                  <a:lnTo>
                    <a:pt x="146583" y="24688"/>
                  </a:lnTo>
                  <a:lnTo>
                    <a:pt x="156915" y="26871"/>
                  </a:lnTo>
                  <a:lnTo>
                    <a:pt x="164934" y="32732"/>
                  </a:lnTo>
                  <a:lnTo>
                    <a:pt x="170125" y="41239"/>
                  </a:lnTo>
                  <a:lnTo>
                    <a:pt x="171919" y="51079"/>
                  </a:lnTo>
                  <a:lnTo>
                    <a:pt x="171970" y="51638"/>
                  </a:lnTo>
                  <a:lnTo>
                    <a:pt x="170171" y="61773"/>
                  </a:lnTo>
                  <a:lnTo>
                    <a:pt x="165079" y="70177"/>
                  </a:lnTo>
                  <a:lnTo>
                    <a:pt x="157156" y="75909"/>
                  </a:lnTo>
                  <a:lnTo>
                    <a:pt x="146862" y="78028"/>
                  </a:lnTo>
                  <a:lnTo>
                    <a:pt x="191283" y="78028"/>
                  </a:lnTo>
                  <a:lnTo>
                    <a:pt x="195862" y="71347"/>
                  </a:lnTo>
                  <a:lnTo>
                    <a:pt x="199854" y="51638"/>
                  </a:lnTo>
                  <a:lnTo>
                    <a:pt x="199910" y="51079"/>
                  </a:lnTo>
                  <a:lnTo>
                    <a:pt x="195908" y="31193"/>
                  </a:lnTo>
                  <a:lnTo>
                    <a:pt x="191464" y="24688"/>
                  </a:lnTo>
                  <a:close/>
                </a:path>
                <a:path w="1134745" h="102870">
                  <a:moveTo>
                    <a:pt x="42329" y="1968"/>
                  </a:moveTo>
                  <a:lnTo>
                    <a:pt x="0" y="1968"/>
                  </a:lnTo>
                  <a:lnTo>
                    <a:pt x="0" y="100749"/>
                  </a:lnTo>
                  <a:lnTo>
                    <a:pt x="27368" y="100749"/>
                  </a:lnTo>
                  <a:lnTo>
                    <a:pt x="27368" y="72529"/>
                  </a:lnTo>
                  <a:lnTo>
                    <a:pt x="40906" y="72529"/>
                  </a:lnTo>
                  <a:lnTo>
                    <a:pt x="57906" y="70247"/>
                  </a:lnTo>
                  <a:lnTo>
                    <a:pt x="71358" y="63479"/>
                  </a:lnTo>
                  <a:lnTo>
                    <a:pt x="80204" y="52346"/>
                  </a:lnTo>
                  <a:lnTo>
                    <a:pt x="80466" y="51079"/>
                  </a:lnTo>
                  <a:lnTo>
                    <a:pt x="27368" y="51079"/>
                  </a:lnTo>
                  <a:lnTo>
                    <a:pt x="27368" y="24968"/>
                  </a:lnTo>
                  <a:lnTo>
                    <a:pt x="81074" y="24968"/>
                  </a:lnTo>
                  <a:lnTo>
                    <a:pt x="80483" y="21974"/>
                  </a:lnTo>
                  <a:lnTo>
                    <a:pt x="72221" y="11071"/>
                  </a:lnTo>
                  <a:lnTo>
                    <a:pt x="59278" y="4296"/>
                  </a:lnTo>
                  <a:lnTo>
                    <a:pt x="42329" y="1968"/>
                  </a:lnTo>
                  <a:close/>
                </a:path>
                <a:path w="1134745" h="102870">
                  <a:moveTo>
                    <a:pt x="81074" y="24968"/>
                  </a:moveTo>
                  <a:lnTo>
                    <a:pt x="50228" y="24968"/>
                  </a:lnTo>
                  <a:lnTo>
                    <a:pt x="56006" y="29489"/>
                  </a:lnTo>
                  <a:lnTo>
                    <a:pt x="56006" y="46139"/>
                  </a:lnTo>
                  <a:lnTo>
                    <a:pt x="50088" y="51079"/>
                  </a:lnTo>
                  <a:lnTo>
                    <a:pt x="80466" y="51079"/>
                  </a:lnTo>
                  <a:lnTo>
                    <a:pt x="83388" y="36969"/>
                  </a:lnTo>
                  <a:lnTo>
                    <a:pt x="83388" y="36690"/>
                  </a:lnTo>
                  <a:lnTo>
                    <a:pt x="81074" y="2496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41241" y="4815710"/>
              <a:ext cx="362585" cy="204470"/>
            </a:xfrm>
            <a:custGeom>
              <a:avLst/>
              <a:gdLst/>
              <a:ahLst/>
              <a:cxnLst/>
              <a:rect l="l" t="t" r="r" b="b"/>
              <a:pathLst>
                <a:path w="362585" h="204470">
                  <a:moveTo>
                    <a:pt x="274853" y="0"/>
                  </a:moveTo>
                  <a:lnTo>
                    <a:pt x="211047" y="29595"/>
                  </a:lnTo>
                  <a:lnTo>
                    <a:pt x="186905" y="101599"/>
                  </a:lnTo>
                  <a:lnTo>
                    <a:pt x="186817" y="102730"/>
                  </a:lnTo>
                  <a:lnTo>
                    <a:pt x="193025" y="142890"/>
                  </a:lnTo>
                  <a:lnTo>
                    <a:pt x="210662" y="175112"/>
                  </a:lnTo>
                  <a:lnTo>
                    <a:pt x="238246" y="196540"/>
                  </a:lnTo>
                  <a:lnTo>
                    <a:pt x="274294" y="204317"/>
                  </a:lnTo>
                  <a:lnTo>
                    <a:pt x="310313" y="196411"/>
                  </a:lnTo>
                  <a:lnTo>
                    <a:pt x="338107" y="174721"/>
                  </a:lnTo>
                  <a:lnTo>
                    <a:pt x="343424" y="165087"/>
                  </a:lnTo>
                  <a:lnTo>
                    <a:pt x="274853" y="165087"/>
                  </a:lnTo>
                  <a:lnTo>
                    <a:pt x="256993" y="160333"/>
                  </a:lnTo>
                  <a:lnTo>
                    <a:pt x="243284" y="147167"/>
                  </a:lnTo>
                  <a:lnTo>
                    <a:pt x="234494" y="127228"/>
                  </a:lnTo>
                  <a:lnTo>
                    <a:pt x="231464" y="102730"/>
                  </a:lnTo>
                  <a:lnTo>
                    <a:pt x="231394" y="101599"/>
                  </a:lnTo>
                  <a:lnTo>
                    <a:pt x="234446" y="76611"/>
                  </a:lnTo>
                  <a:lnTo>
                    <a:pt x="243109" y="56865"/>
                  </a:lnTo>
                  <a:lnTo>
                    <a:pt x="256640" y="43894"/>
                  </a:lnTo>
                  <a:lnTo>
                    <a:pt x="274294" y="39230"/>
                  </a:lnTo>
                  <a:lnTo>
                    <a:pt x="343722" y="39230"/>
                  </a:lnTo>
                  <a:lnTo>
                    <a:pt x="338177" y="29211"/>
                  </a:lnTo>
                  <a:lnTo>
                    <a:pt x="310549" y="7779"/>
                  </a:lnTo>
                  <a:lnTo>
                    <a:pt x="274853" y="0"/>
                  </a:lnTo>
                  <a:close/>
                </a:path>
                <a:path w="362585" h="204470">
                  <a:moveTo>
                    <a:pt x="343722" y="39230"/>
                  </a:moveTo>
                  <a:lnTo>
                    <a:pt x="274294" y="39230"/>
                  </a:lnTo>
                  <a:lnTo>
                    <a:pt x="292036" y="44022"/>
                  </a:lnTo>
                  <a:lnTo>
                    <a:pt x="305758" y="57254"/>
                  </a:lnTo>
                  <a:lnTo>
                    <a:pt x="314613" y="77206"/>
                  </a:lnTo>
                  <a:lnTo>
                    <a:pt x="317683" y="101599"/>
                  </a:lnTo>
                  <a:lnTo>
                    <a:pt x="317754" y="102730"/>
                  </a:lnTo>
                  <a:lnTo>
                    <a:pt x="314742" y="127711"/>
                  </a:lnTo>
                  <a:lnTo>
                    <a:pt x="306147" y="147453"/>
                  </a:lnTo>
                  <a:lnTo>
                    <a:pt x="292631" y="160423"/>
                  </a:lnTo>
                  <a:lnTo>
                    <a:pt x="274853" y="165087"/>
                  </a:lnTo>
                  <a:lnTo>
                    <a:pt x="343424" y="165087"/>
                  </a:lnTo>
                  <a:lnTo>
                    <a:pt x="356006" y="142290"/>
                  </a:lnTo>
                  <a:lnTo>
                    <a:pt x="362253" y="102730"/>
                  </a:lnTo>
                  <a:lnTo>
                    <a:pt x="362343" y="101599"/>
                  </a:lnTo>
                  <a:lnTo>
                    <a:pt x="356015" y="61438"/>
                  </a:lnTo>
                  <a:lnTo>
                    <a:pt x="343722" y="39230"/>
                  </a:lnTo>
                  <a:close/>
                </a:path>
                <a:path w="362585" h="204470">
                  <a:moveTo>
                    <a:pt x="86626" y="0"/>
                  </a:moveTo>
                  <a:lnTo>
                    <a:pt x="48209" y="8272"/>
                  </a:lnTo>
                  <a:lnTo>
                    <a:pt x="21196" y="31043"/>
                  </a:lnTo>
                  <a:lnTo>
                    <a:pt x="5241" y="65242"/>
                  </a:lnTo>
                  <a:lnTo>
                    <a:pt x="0" y="107797"/>
                  </a:lnTo>
                  <a:lnTo>
                    <a:pt x="17" y="108648"/>
                  </a:lnTo>
                  <a:lnTo>
                    <a:pt x="6313" y="155073"/>
                  </a:lnTo>
                  <a:lnTo>
                    <a:pt x="34509" y="192289"/>
                  </a:lnTo>
                  <a:lnTo>
                    <a:pt x="80429" y="204317"/>
                  </a:lnTo>
                  <a:lnTo>
                    <a:pt x="110295" y="199360"/>
                  </a:lnTo>
                  <a:lnTo>
                    <a:pt x="134186" y="185408"/>
                  </a:lnTo>
                  <a:lnTo>
                    <a:pt x="147663" y="167068"/>
                  </a:lnTo>
                  <a:lnTo>
                    <a:pt x="78727" y="167068"/>
                  </a:lnTo>
                  <a:lnTo>
                    <a:pt x="64303" y="164863"/>
                  </a:lnTo>
                  <a:lnTo>
                    <a:pt x="53473" y="158742"/>
                  </a:lnTo>
                  <a:lnTo>
                    <a:pt x="46662" y="149446"/>
                  </a:lnTo>
                  <a:lnTo>
                    <a:pt x="44353" y="137998"/>
                  </a:lnTo>
                  <a:lnTo>
                    <a:pt x="44297" y="137147"/>
                  </a:lnTo>
                  <a:lnTo>
                    <a:pt x="46573" y="125552"/>
                  </a:lnTo>
                  <a:lnTo>
                    <a:pt x="53189" y="116549"/>
                  </a:lnTo>
                  <a:lnTo>
                    <a:pt x="63826" y="110720"/>
                  </a:lnTo>
                  <a:lnTo>
                    <a:pt x="78168" y="108648"/>
                  </a:lnTo>
                  <a:lnTo>
                    <a:pt x="150525" y="108648"/>
                  </a:lnTo>
                  <a:lnTo>
                    <a:pt x="150446" y="108244"/>
                  </a:lnTo>
                  <a:lnTo>
                    <a:pt x="135774" y="88544"/>
                  </a:lnTo>
                  <a:lnTo>
                    <a:pt x="129677" y="85229"/>
                  </a:lnTo>
                  <a:lnTo>
                    <a:pt x="45427" y="85229"/>
                  </a:lnTo>
                  <a:lnTo>
                    <a:pt x="49466" y="67134"/>
                  </a:lnTo>
                  <a:lnTo>
                    <a:pt x="57178" y="52635"/>
                  </a:lnTo>
                  <a:lnTo>
                    <a:pt x="68962" y="43002"/>
                  </a:lnTo>
                  <a:lnTo>
                    <a:pt x="85217" y="39509"/>
                  </a:lnTo>
                  <a:lnTo>
                    <a:pt x="136333" y="39509"/>
                  </a:lnTo>
                  <a:lnTo>
                    <a:pt x="148437" y="21729"/>
                  </a:lnTo>
                  <a:lnTo>
                    <a:pt x="135207" y="12499"/>
                  </a:lnTo>
                  <a:lnTo>
                    <a:pt x="121132" y="5678"/>
                  </a:lnTo>
                  <a:lnTo>
                    <a:pt x="105257" y="1450"/>
                  </a:lnTo>
                  <a:lnTo>
                    <a:pt x="86626" y="0"/>
                  </a:lnTo>
                  <a:close/>
                </a:path>
                <a:path w="362585" h="204470">
                  <a:moveTo>
                    <a:pt x="150525" y="108648"/>
                  </a:moveTo>
                  <a:lnTo>
                    <a:pt x="78168" y="108648"/>
                  </a:lnTo>
                  <a:lnTo>
                    <a:pt x="92597" y="110764"/>
                  </a:lnTo>
                  <a:lnTo>
                    <a:pt x="103427" y="116690"/>
                  </a:lnTo>
                  <a:lnTo>
                    <a:pt x="110235" y="125793"/>
                  </a:lnTo>
                  <a:lnTo>
                    <a:pt x="112538" y="137147"/>
                  </a:lnTo>
                  <a:lnTo>
                    <a:pt x="112598" y="137998"/>
                  </a:lnTo>
                  <a:lnTo>
                    <a:pt x="110322" y="149682"/>
                  </a:lnTo>
                  <a:lnTo>
                    <a:pt x="103706" y="158881"/>
                  </a:lnTo>
                  <a:lnTo>
                    <a:pt x="93068" y="164906"/>
                  </a:lnTo>
                  <a:lnTo>
                    <a:pt x="78727" y="167068"/>
                  </a:lnTo>
                  <a:lnTo>
                    <a:pt x="147663" y="167068"/>
                  </a:lnTo>
                  <a:lnTo>
                    <a:pt x="150036" y="163839"/>
                  </a:lnTo>
                  <a:lnTo>
                    <a:pt x="155778" y="136029"/>
                  </a:lnTo>
                  <a:lnTo>
                    <a:pt x="155778" y="135458"/>
                  </a:lnTo>
                  <a:lnTo>
                    <a:pt x="150525" y="108648"/>
                  </a:lnTo>
                  <a:close/>
                </a:path>
                <a:path w="362585" h="204470">
                  <a:moveTo>
                    <a:pt x="86347" y="72529"/>
                  </a:moveTo>
                  <a:lnTo>
                    <a:pt x="73129" y="73601"/>
                  </a:lnTo>
                  <a:lnTo>
                    <a:pt x="62291" y="76446"/>
                  </a:lnTo>
                  <a:lnTo>
                    <a:pt x="53252" y="80507"/>
                  </a:lnTo>
                  <a:lnTo>
                    <a:pt x="45427" y="85229"/>
                  </a:lnTo>
                  <a:lnTo>
                    <a:pt x="129677" y="85229"/>
                  </a:lnTo>
                  <a:lnTo>
                    <a:pt x="113746" y="76568"/>
                  </a:lnTo>
                  <a:lnTo>
                    <a:pt x="86347" y="72529"/>
                  </a:lnTo>
                  <a:close/>
                </a:path>
                <a:path w="362585" h="204470">
                  <a:moveTo>
                    <a:pt x="136333" y="39509"/>
                  </a:moveTo>
                  <a:lnTo>
                    <a:pt x="85217" y="39509"/>
                  </a:lnTo>
                  <a:lnTo>
                    <a:pt x="96884" y="40590"/>
                  </a:lnTo>
                  <a:lnTo>
                    <a:pt x="106987" y="43708"/>
                  </a:lnTo>
                  <a:lnTo>
                    <a:pt x="116295" y="48676"/>
                  </a:lnTo>
                  <a:lnTo>
                    <a:pt x="125577" y="55308"/>
                  </a:lnTo>
                  <a:lnTo>
                    <a:pt x="136333" y="39509"/>
                  </a:lnTo>
                  <a:close/>
                </a:path>
              </a:pathLst>
            </a:custGeom>
            <a:solidFill>
              <a:srgbClr val="CE4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29857" y="5720372"/>
              <a:ext cx="537210" cy="102870"/>
            </a:xfrm>
            <a:custGeom>
              <a:avLst/>
              <a:gdLst/>
              <a:ahLst/>
              <a:cxnLst/>
              <a:rect l="l" t="t" r="r" b="b"/>
              <a:pathLst>
                <a:path w="537210" h="102870">
                  <a:moveTo>
                    <a:pt x="465772" y="67868"/>
                  </a:moveTo>
                  <a:lnTo>
                    <a:pt x="450532" y="86067"/>
                  </a:lnTo>
                  <a:lnTo>
                    <a:pt x="460458" y="93212"/>
                  </a:lnTo>
                  <a:lnTo>
                    <a:pt x="471657" y="98329"/>
                  </a:lnTo>
                  <a:lnTo>
                    <a:pt x="483863" y="101409"/>
                  </a:lnTo>
                  <a:lnTo>
                    <a:pt x="496811" y="102438"/>
                  </a:lnTo>
                  <a:lnTo>
                    <a:pt x="513171" y="100249"/>
                  </a:lnTo>
                  <a:lnTo>
                    <a:pt x="525772" y="93921"/>
                  </a:lnTo>
                  <a:lnTo>
                    <a:pt x="533874" y="83809"/>
                  </a:lnTo>
                  <a:lnTo>
                    <a:pt x="534740" y="79717"/>
                  </a:lnTo>
                  <a:lnTo>
                    <a:pt x="497801" y="79717"/>
                  </a:lnTo>
                  <a:lnTo>
                    <a:pt x="489362" y="78977"/>
                  </a:lnTo>
                  <a:lnTo>
                    <a:pt x="481201" y="76755"/>
                  </a:lnTo>
                  <a:lnTo>
                    <a:pt x="473332" y="73052"/>
                  </a:lnTo>
                  <a:lnTo>
                    <a:pt x="465772" y="67868"/>
                  </a:lnTo>
                  <a:close/>
                </a:path>
                <a:path w="537210" h="102870">
                  <a:moveTo>
                    <a:pt x="493420" y="279"/>
                  </a:moveTo>
                  <a:lnTo>
                    <a:pt x="477447" y="2618"/>
                  </a:lnTo>
                  <a:lnTo>
                    <a:pt x="465413" y="9150"/>
                  </a:lnTo>
                  <a:lnTo>
                    <a:pt x="457823" y="19149"/>
                  </a:lnTo>
                  <a:lnTo>
                    <a:pt x="455180" y="31889"/>
                  </a:lnTo>
                  <a:lnTo>
                    <a:pt x="455306" y="32727"/>
                  </a:lnTo>
                  <a:lnTo>
                    <a:pt x="492442" y="63207"/>
                  </a:lnTo>
                  <a:lnTo>
                    <a:pt x="505841" y="66179"/>
                  </a:lnTo>
                  <a:lnTo>
                    <a:pt x="509092" y="68719"/>
                  </a:lnTo>
                  <a:lnTo>
                    <a:pt x="509092" y="77317"/>
                  </a:lnTo>
                  <a:lnTo>
                    <a:pt x="505142" y="79717"/>
                  </a:lnTo>
                  <a:lnTo>
                    <a:pt x="534740" y="79717"/>
                  </a:lnTo>
                  <a:lnTo>
                    <a:pt x="536740" y="70269"/>
                  </a:lnTo>
                  <a:lnTo>
                    <a:pt x="536740" y="69989"/>
                  </a:lnTo>
                  <a:lnTo>
                    <a:pt x="499910" y="39230"/>
                  </a:lnTo>
                  <a:lnTo>
                    <a:pt x="486371" y="36258"/>
                  </a:lnTo>
                  <a:lnTo>
                    <a:pt x="482841" y="33997"/>
                  </a:lnTo>
                  <a:lnTo>
                    <a:pt x="482841" y="25819"/>
                  </a:lnTo>
                  <a:lnTo>
                    <a:pt x="486092" y="22999"/>
                  </a:lnTo>
                  <a:lnTo>
                    <a:pt x="527260" y="22999"/>
                  </a:lnTo>
                  <a:lnTo>
                    <a:pt x="534060" y="13398"/>
                  </a:lnTo>
                  <a:lnTo>
                    <a:pt x="525570" y="7721"/>
                  </a:lnTo>
                  <a:lnTo>
                    <a:pt x="516074" y="3614"/>
                  </a:lnTo>
                  <a:lnTo>
                    <a:pt x="505410" y="1120"/>
                  </a:lnTo>
                  <a:lnTo>
                    <a:pt x="493420" y="279"/>
                  </a:lnTo>
                  <a:close/>
                </a:path>
                <a:path w="537210" h="102870">
                  <a:moveTo>
                    <a:pt x="527260" y="22999"/>
                  </a:moveTo>
                  <a:lnTo>
                    <a:pt x="492721" y="22999"/>
                  </a:lnTo>
                  <a:lnTo>
                    <a:pt x="499522" y="23626"/>
                  </a:lnTo>
                  <a:lnTo>
                    <a:pt x="506493" y="25482"/>
                  </a:lnTo>
                  <a:lnTo>
                    <a:pt x="513490" y="28528"/>
                  </a:lnTo>
                  <a:lnTo>
                    <a:pt x="520369" y="32727"/>
                  </a:lnTo>
                  <a:lnTo>
                    <a:pt x="527260" y="22999"/>
                  </a:lnTo>
                  <a:close/>
                </a:path>
                <a:path w="537210" h="102870">
                  <a:moveTo>
                    <a:pt x="388721" y="0"/>
                  </a:moveTo>
                  <a:lnTo>
                    <a:pt x="350632" y="15044"/>
                  </a:lnTo>
                  <a:lnTo>
                    <a:pt x="335450" y="51079"/>
                  </a:lnTo>
                  <a:lnTo>
                    <a:pt x="335394" y="51638"/>
                  </a:lnTo>
                  <a:lnTo>
                    <a:pt x="339396" y="71524"/>
                  </a:lnTo>
                  <a:lnTo>
                    <a:pt x="350488" y="87760"/>
                  </a:lnTo>
                  <a:lnTo>
                    <a:pt x="367294" y="98704"/>
                  </a:lnTo>
                  <a:lnTo>
                    <a:pt x="388442" y="102717"/>
                  </a:lnTo>
                  <a:lnTo>
                    <a:pt x="409635" y="98680"/>
                  </a:lnTo>
                  <a:lnTo>
                    <a:pt x="426542" y="87672"/>
                  </a:lnTo>
                  <a:lnTo>
                    <a:pt x="433153" y="78028"/>
                  </a:lnTo>
                  <a:lnTo>
                    <a:pt x="388721" y="78028"/>
                  </a:lnTo>
                  <a:lnTo>
                    <a:pt x="378411" y="75845"/>
                  </a:lnTo>
                  <a:lnTo>
                    <a:pt x="370439" y="69984"/>
                  </a:lnTo>
                  <a:lnTo>
                    <a:pt x="365297" y="61478"/>
                  </a:lnTo>
                  <a:lnTo>
                    <a:pt x="363524" y="51638"/>
                  </a:lnTo>
                  <a:lnTo>
                    <a:pt x="363473" y="51079"/>
                  </a:lnTo>
                  <a:lnTo>
                    <a:pt x="365251" y="40944"/>
                  </a:lnTo>
                  <a:lnTo>
                    <a:pt x="370295" y="32540"/>
                  </a:lnTo>
                  <a:lnTo>
                    <a:pt x="378170" y="26808"/>
                  </a:lnTo>
                  <a:lnTo>
                    <a:pt x="388442" y="24688"/>
                  </a:lnTo>
                  <a:lnTo>
                    <a:pt x="433332" y="24688"/>
                  </a:lnTo>
                  <a:lnTo>
                    <a:pt x="426681" y="14957"/>
                  </a:lnTo>
                  <a:lnTo>
                    <a:pt x="409871" y="4012"/>
                  </a:lnTo>
                  <a:lnTo>
                    <a:pt x="388721" y="0"/>
                  </a:lnTo>
                  <a:close/>
                </a:path>
                <a:path w="537210" h="102870">
                  <a:moveTo>
                    <a:pt x="433332" y="24688"/>
                  </a:moveTo>
                  <a:lnTo>
                    <a:pt x="388442" y="24688"/>
                  </a:lnTo>
                  <a:lnTo>
                    <a:pt x="398781" y="26871"/>
                  </a:lnTo>
                  <a:lnTo>
                    <a:pt x="406804" y="32732"/>
                  </a:lnTo>
                  <a:lnTo>
                    <a:pt x="411996" y="41239"/>
                  </a:lnTo>
                  <a:lnTo>
                    <a:pt x="413791" y="51079"/>
                  </a:lnTo>
                  <a:lnTo>
                    <a:pt x="413842" y="51638"/>
                  </a:lnTo>
                  <a:lnTo>
                    <a:pt x="412040" y="61773"/>
                  </a:lnTo>
                  <a:lnTo>
                    <a:pt x="406944" y="70177"/>
                  </a:lnTo>
                  <a:lnTo>
                    <a:pt x="399017" y="75909"/>
                  </a:lnTo>
                  <a:lnTo>
                    <a:pt x="388721" y="78028"/>
                  </a:lnTo>
                  <a:lnTo>
                    <a:pt x="433153" y="78028"/>
                  </a:lnTo>
                  <a:lnTo>
                    <a:pt x="437734" y="71347"/>
                  </a:lnTo>
                  <a:lnTo>
                    <a:pt x="441725" y="51638"/>
                  </a:lnTo>
                  <a:lnTo>
                    <a:pt x="441782" y="51079"/>
                  </a:lnTo>
                  <a:lnTo>
                    <a:pt x="437777" y="31193"/>
                  </a:lnTo>
                  <a:lnTo>
                    <a:pt x="433332" y="24688"/>
                  </a:lnTo>
                  <a:close/>
                </a:path>
                <a:path w="537210" h="102870">
                  <a:moveTo>
                    <a:pt x="295186" y="25958"/>
                  </a:moveTo>
                  <a:lnTo>
                    <a:pt x="267804" y="25958"/>
                  </a:lnTo>
                  <a:lnTo>
                    <a:pt x="267804" y="100749"/>
                  </a:lnTo>
                  <a:lnTo>
                    <a:pt x="295186" y="100749"/>
                  </a:lnTo>
                  <a:lnTo>
                    <a:pt x="295186" y="25958"/>
                  </a:lnTo>
                  <a:close/>
                </a:path>
                <a:path w="537210" h="102870">
                  <a:moveTo>
                    <a:pt x="324815" y="1968"/>
                  </a:moveTo>
                  <a:lnTo>
                    <a:pt x="238175" y="1968"/>
                  </a:lnTo>
                  <a:lnTo>
                    <a:pt x="238175" y="25958"/>
                  </a:lnTo>
                  <a:lnTo>
                    <a:pt x="324815" y="25958"/>
                  </a:lnTo>
                  <a:lnTo>
                    <a:pt x="324815" y="1968"/>
                  </a:lnTo>
                  <a:close/>
                </a:path>
                <a:path w="537210" h="102870">
                  <a:moveTo>
                    <a:pt x="174396" y="0"/>
                  </a:moveTo>
                  <a:lnTo>
                    <a:pt x="136307" y="15044"/>
                  </a:lnTo>
                  <a:lnTo>
                    <a:pt x="121125" y="51079"/>
                  </a:lnTo>
                  <a:lnTo>
                    <a:pt x="121069" y="51638"/>
                  </a:lnTo>
                  <a:lnTo>
                    <a:pt x="125071" y="71524"/>
                  </a:lnTo>
                  <a:lnTo>
                    <a:pt x="136163" y="87760"/>
                  </a:lnTo>
                  <a:lnTo>
                    <a:pt x="152969" y="98704"/>
                  </a:lnTo>
                  <a:lnTo>
                    <a:pt x="174117" y="102717"/>
                  </a:lnTo>
                  <a:lnTo>
                    <a:pt x="195310" y="98680"/>
                  </a:lnTo>
                  <a:lnTo>
                    <a:pt x="212217" y="87672"/>
                  </a:lnTo>
                  <a:lnTo>
                    <a:pt x="218828" y="78028"/>
                  </a:lnTo>
                  <a:lnTo>
                    <a:pt x="174396" y="78028"/>
                  </a:lnTo>
                  <a:lnTo>
                    <a:pt x="164086" y="75845"/>
                  </a:lnTo>
                  <a:lnTo>
                    <a:pt x="156114" y="69984"/>
                  </a:lnTo>
                  <a:lnTo>
                    <a:pt x="150972" y="61478"/>
                  </a:lnTo>
                  <a:lnTo>
                    <a:pt x="149199" y="51638"/>
                  </a:lnTo>
                  <a:lnTo>
                    <a:pt x="149148" y="51079"/>
                  </a:lnTo>
                  <a:lnTo>
                    <a:pt x="150926" y="40944"/>
                  </a:lnTo>
                  <a:lnTo>
                    <a:pt x="155970" y="32540"/>
                  </a:lnTo>
                  <a:lnTo>
                    <a:pt x="163845" y="26808"/>
                  </a:lnTo>
                  <a:lnTo>
                    <a:pt x="174117" y="24688"/>
                  </a:lnTo>
                  <a:lnTo>
                    <a:pt x="219007" y="24688"/>
                  </a:lnTo>
                  <a:lnTo>
                    <a:pt x="212356" y="14957"/>
                  </a:lnTo>
                  <a:lnTo>
                    <a:pt x="195545" y="4012"/>
                  </a:lnTo>
                  <a:lnTo>
                    <a:pt x="174396" y="0"/>
                  </a:lnTo>
                  <a:close/>
                </a:path>
                <a:path w="537210" h="102870">
                  <a:moveTo>
                    <a:pt x="219007" y="24688"/>
                  </a:moveTo>
                  <a:lnTo>
                    <a:pt x="174117" y="24688"/>
                  </a:lnTo>
                  <a:lnTo>
                    <a:pt x="184456" y="26871"/>
                  </a:lnTo>
                  <a:lnTo>
                    <a:pt x="192479" y="32732"/>
                  </a:lnTo>
                  <a:lnTo>
                    <a:pt x="197671" y="41239"/>
                  </a:lnTo>
                  <a:lnTo>
                    <a:pt x="199466" y="51079"/>
                  </a:lnTo>
                  <a:lnTo>
                    <a:pt x="199517" y="51638"/>
                  </a:lnTo>
                  <a:lnTo>
                    <a:pt x="197715" y="61773"/>
                  </a:lnTo>
                  <a:lnTo>
                    <a:pt x="192619" y="70177"/>
                  </a:lnTo>
                  <a:lnTo>
                    <a:pt x="184691" y="75909"/>
                  </a:lnTo>
                  <a:lnTo>
                    <a:pt x="174396" y="78028"/>
                  </a:lnTo>
                  <a:lnTo>
                    <a:pt x="218828" y="78028"/>
                  </a:lnTo>
                  <a:lnTo>
                    <a:pt x="223408" y="71347"/>
                  </a:lnTo>
                  <a:lnTo>
                    <a:pt x="227400" y="51638"/>
                  </a:lnTo>
                  <a:lnTo>
                    <a:pt x="227457" y="51079"/>
                  </a:lnTo>
                  <a:lnTo>
                    <a:pt x="223452" y="31193"/>
                  </a:lnTo>
                  <a:lnTo>
                    <a:pt x="219007" y="24688"/>
                  </a:lnTo>
                  <a:close/>
                </a:path>
                <a:path w="537210" h="102870">
                  <a:moveTo>
                    <a:pt x="28930" y="1968"/>
                  </a:moveTo>
                  <a:lnTo>
                    <a:pt x="0" y="1968"/>
                  </a:lnTo>
                  <a:lnTo>
                    <a:pt x="0" y="100749"/>
                  </a:lnTo>
                  <a:lnTo>
                    <a:pt x="26809" y="100749"/>
                  </a:lnTo>
                  <a:lnTo>
                    <a:pt x="26809" y="44310"/>
                  </a:lnTo>
                  <a:lnTo>
                    <a:pt x="77558" y="44310"/>
                  </a:lnTo>
                  <a:lnTo>
                    <a:pt x="77749" y="44018"/>
                  </a:lnTo>
                  <a:lnTo>
                    <a:pt x="104978" y="44018"/>
                  </a:lnTo>
                  <a:lnTo>
                    <a:pt x="104978" y="40208"/>
                  </a:lnTo>
                  <a:lnTo>
                    <a:pt x="52489" y="40208"/>
                  </a:lnTo>
                  <a:lnTo>
                    <a:pt x="28930" y="1968"/>
                  </a:lnTo>
                  <a:close/>
                </a:path>
                <a:path w="537210" h="102870">
                  <a:moveTo>
                    <a:pt x="104978" y="44018"/>
                  </a:moveTo>
                  <a:lnTo>
                    <a:pt x="77749" y="44018"/>
                  </a:lnTo>
                  <a:lnTo>
                    <a:pt x="77749" y="100749"/>
                  </a:lnTo>
                  <a:lnTo>
                    <a:pt x="104978" y="100749"/>
                  </a:lnTo>
                  <a:lnTo>
                    <a:pt x="104978" y="44018"/>
                  </a:lnTo>
                  <a:close/>
                </a:path>
                <a:path w="537210" h="102870">
                  <a:moveTo>
                    <a:pt x="77558" y="44310"/>
                  </a:moveTo>
                  <a:lnTo>
                    <a:pt x="26809" y="44310"/>
                  </a:lnTo>
                  <a:lnTo>
                    <a:pt x="51930" y="82689"/>
                  </a:lnTo>
                  <a:lnTo>
                    <a:pt x="52489" y="82689"/>
                  </a:lnTo>
                  <a:lnTo>
                    <a:pt x="77558" y="44310"/>
                  </a:lnTo>
                  <a:close/>
                </a:path>
                <a:path w="537210" h="102870">
                  <a:moveTo>
                    <a:pt x="104978" y="1968"/>
                  </a:moveTo>
                  <a:lnTo>
                    <a:pt x="76047" y="1968"/>
                  </a:lnTo>
                  <a:lnTo>
                    <a:pt x="52489" y="40208"/>
                  </a:lnTo>
                  <a:lnTo>
                    <a:pt x="104978" y="40208"/>
                  </a:lnTo>
                  <a:lnTo>
                    <a:pt x="104978" y="1968"/>
                  </a:lnTo>
                  <a:close/>
                </a:path>
              </a:pathLst>
            </a:custGeom>
            <a:solidFill>
              <a:srgbClr val="CE4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02626" y="5450863"/>
              <a:ext cx="554355" cy="204470"/>
            </a:xfrm>
            <a:custGeom>
              <a:avLst/>
              <a:gdLst/>
              <a:ahLst/>
              <a:cxnLst/>
              <a:rect l="l" t="t" r="r" b="b"/>
              <a:pathLst>
                <a:path w="554355" h="204470">
                  <a:moveTo>
                    <a:pt x="466750" y="0"/>
                  </a:moveTo>
                  <a:lnTo>
                    <a:pt x="402944" y="29595"/>
                  </a:lnTo>
                  <a:lnTo>
                    <a:pt x="378802" y="101600"/>
                  </a:lnTo>
                  <a:lnTo>
                    <a:pt x="378714" y="102730"/>
                  </a:lnTo>
                  <a:lnTo>
                    <a:pt x="384920" y="142890"/>
                  </a:lnTo>
                  <a:lnTo>
                    <a:pt x="402555" y="175112"/>
                  </a:lnTo>
                  <a:lnTo>
                    <a:pt x="430138" y="196540"/>
                  </a:lnTo>
                  <a:lnTo>
                    <a:pt x="466191" y="204317"/>
                  </a:lnTo>
                  <a:lnTo>
                    <a:pt x="502210" y="196411"/>
                  </a:lnTo>
                  <a:lnTo>
                    <a:pt x="530004" y="174721"/>
                  </a:lnTo>
                  <a:lnTo>
                    <a:pt x="535321" y="165087"/>
                  </a:lnTo>
                  <a:lnTo>
                    <a:pt x="466750" y="165087"/>
                  </a:lnTo>
                  <a:lnTo>
                    <a:pt x="448890" y="160333"/>
                  </a:lnTo>
                  <a:lnTo>
                    <a:pt x="435181" y="147167"/>
                  </a:lnTo>
                  <a:lnTo>
                    <a:pt x="426391" y="127228"/>
                  </a:lnTo>
                  <a:lnTo>
                    <a:pt x="423361" y="102730"/>
                  </a:lnTo>
                  <a:lnTo>
                    <a:pt x="423291" y="101600"/>
                  </a:lnTo>
                  <a:lnTo>
                    <a:pt x="426343" y="76611"/>
                  </a:lnTo>
                  <a:lnTo>
                    <a:pt x="435006" y="56865"/>
                  </a:lnTo>
                  <a:lnTo>
                    <a:pt x="448537" y="43894"/>
                  </a:lnTo>
                  <a:lnTo>
                    <a:pt x="466191" y="39230"/>
                  </a:lnTo>
                  <a:lnTo>
                    <a:pt x="535619" y="39230"/>
                  </a:lnTo>
                  <a:lnTo>
                    <a:pt x="530074" y="29211"/>
                  </a:lnTo>
                  <a:lnTo>
                    <a:pt x="502446" y="7779"/>
                  </a:lnTo>
                  <a:lnTo>
                    <a:pt x="466750" y="0"/>
                  </a:lnTo>
                  <a:close/>
                </a:path>
                <a:path w="554355" h="204470">
                  <a:moveTo>
                    <a:pt x="535619" y="39230"/>
                  </a:moveTo>
                  <a:lnTo>
                    <a:pt x="466191" y="39230"/>
                  </a:lnTo>
                  <a:lnTo>
                    <a:pt x="483933" y="44022"/>
                  </a:lnTo>
                  <a:lnTo>
                    <a:pt x="497655" y="57254"/>
                  </a:lnTo>
                  <a:lnTo>
                    <a:pt x="506510" y="77206"/>
                  </a:lnTo>
                  <a:lnTo>
                    <a:pt x="509580" y="101600"/>
                  </a:lnTo>
                  <a:lnTo>
                    <a:pt x="509650" y="102730"/>
                  </a:lnTo>
                  <a:lnTo>
                    <a:pt x="506639" y="127711"/>
                  </a:lnTo>
                  <a:lnTo>
                    <a:pt x="498044" y="147453"/>
                  </a:lnTo>
                  <a:lnTo>
                    <a:pt x="484528" y="160423"/>
                  </a:lnTo>
                  <a:lnTo>
                    <a:pt x="466750" y="165087"/>
                  </a:lnTo>
                  <a:lnTo>
                    <a:pt x="535321" y="165087"/>
                  </a:lnTo>
                  <a:lnTo>
                    <a:pt x="547903" y="142290"/>
                  </a:lnTo>
                  <a:lnTo>
                    <a:pt x="554150" y="102730"/>
                  </a:lnTo>
                  <a:lnTo>
                    <a:pt x="554240" y="101600"/>
                  </a:lnTo>
                  <a:lnTo>
                    <a:pt x="547912" y="61438"/>
                  </a:lnTo>
                  <a:lnTo>
                    <a:pt x="535619" y="39230"/>
                  </a:lnTo>
                  <a:close/>
                </a:path>
                <a:path w="554355" h="204470">
                  <a:moveTo>
                    <a:pt x="224066" y="143357"/>
                  </a:moveTo>
                  <a:lnTo>
                    <a:pt x="197815" y="174688"/>
                  </a:lnTo>
                  <a:lnTo>
                    <a:pt x="212979" y="187054"/>
                  </a:lnTo>
                  <a:lnTo>
                    <a:pt x="230022" y="196380"/>
                  </a:lnTo>
                  <a:lnTo>
                    <a:pt x="249446" y="202266"/>
                  </a:lnTo>
                  <a:lnTo>
                    <a:pt x="271754" y="204317"/>
                  </a:lnTo>
                  <a:lnTo>
                    <a:pt x="302654" y="199519"/>
                  </a:lnTo>
                  <a:lnTo>
                    <a:pt x="326329" y="185832"/>
                  </a:lnTo>
                  <a:lnTo>
                    <a:pt x="341138" y="164807"/>
                  </a:lnTo>
                  <a:lnTo>
                    <a:pt x="271195" y="164807"/>
                  </a:lnTo>
                  <a:lnTo>
                    <a:pt x="258434" y="163361"/>
                  </a:lnTo>
                  <a:lnTo>
                    <a:pt x="246573" y="159164"/>
                  </a:lnTo>
                  <a:lnTo>
                    <a:pt x="235241" y="152425"/>
                  </a:lnTo>
                  <a:lnTo>
                    <a:pt x="224066" y="143357"/>
                  </a:lnTo>
                  <a:close/>
                </a:path>
                <a:path w="554355" h="204470">
                  <a:moveTo>
                    <a:pt x="342018" y="110058"/>
                  </a:moveTo>
                  <a:lnTo>
                    <a:pt x="269214" y="110058"/>
                  </a:lnTo>
                  <a:lnTo>
                    <a:pt x="283373" y="111866"/>
                  </a:lnTo>
                  <a:lnTo>
                    <a:pt x="294439" y="117114"/>
                  </a:lnTo>
                  <a:lnTo>
                    <a:pt x="301643" y="125536"/>
                  </a:lnTo>
                  <a:lnTo>
                    <a:pt x="304215" y="136867"/>
                  </a:lnTo>
                  <a:lnTo>
                    <a:pt x="304215" y="137439"/>
                  </a:lnTo>
                  <a:lnTo>
                    <a:pt x="301913" y="149216"/>
                  </a:lnTo>
                  <a:lnTo>
                    <a:pt x="295325" y="157791"/>
                  </a:lnTo>
                  <a:lnTo>
                    <a:pt x="284927" y="163031"/>
                  </a:lnTo>
                  <a:lnTo>
                    <a:pt x="271195" y="164807"/>
                  </a:lnTo>
                  <a:lnTo>
                    <a:pt x="341138" y="164807"/>
                  </a:lnTo>
                  <a:lnTo>
                    <a:pt x="341484" y="164316"/>
                  </a:lnTo>
                  <a:lnTo>
                    <a:pt x="346824" y="136029"/>
                  </a:lnTo>
                  <a:lnTo>
                    <a:pt x="346824" y="135458"/>
                  </a:lnTo>
                  <a:lnTo>
                    <a:pt x="342018" y="110058"/>
                  </a:lnTo>
                  <a:close/>
                </a:path>
                <a:path w="554355" h="204470">
                  <a:moveTo>
                    <a:pt x="338073" y="3390"/>
                  </a:moveTo>
                  <a:lnTo>
                    <a:pt x="216725" y="3390"/>
                  </a:lnTo>
                  <a:lnTo>
                    <a:pt x="211086" y="100749"/>
                  </a:lnTo>
                  <a:lnTo>
                    <a:pt x="236194" y="117398"/>
                  </a:lnTo>
                  <a:lnTo>
                    <a:pt x="243539" y="114467"/>
                  </a:lnTo>
                  <a:lnTo>
                    <a:pt x="251542" y="112142"/>
                  </a:lnTo>
                  <a:lnTo>
                    <a:pt x="260126" y="110610"/>
                  </a:lnTo>
                  <a:lnTo>
                    <a:pt x="269214" y="110058"/>
                  </a:lnTo>
                  <a:lnTo>
                    <a:pt x="342018" y="110058"/>
                  </a:lnTo>
                  <a:lnTo>
                    <a:pt x="341418" y="106888"/>
                  </a:lnTo>
                  <a:lnTo>
                    <a:pt x="326647" y="87237"/>
                  </a:lnTo>
                  <a:lnTo>
                    <a:pt x="304679" y="75895"/>
                  </a:lnTo>
                  <a:lnTo>
                    <a:pt x="302703" y="75628"/>
                  </a:lnTo>
                  <a:lnTo>
                    <a:pt x="251726" y="75628"/>
                  </a:lnTo>
                  <a:lnTo>
                    <a:pt x="253974" y="41490"/>
                  </a:lnTo>
                  <a:lnTo>
                    <a:pt x="338073" y="41490"/>
                  </a:lnTo>
                  <a:lnTo>
                    <a:pt x="338073" y="3390"/>
                  </a:lnTo>
                  <a:close/>
                </a:path>
                <a:path w="554355" h="204470">
                  <a:moveTo>
                    <a:pt x="277685" y="72250"/>
                  </a:moveTo>
                  <a:lnTo>
                    <a:pt x="270095" y="72501"/>
                  </a:lnTo>
                  <a:lnTo>
                    <a:pt x="263539" y="73201"/>
                  </a:lnTo>
                  <a:lnTo>
                    <a:pt x="257566" y="74270"/>
                  </a:lnTo>
                  <a:lnTo>
                    <a:pt x="251726" y="75628"/>
                  </a:lnTo>
                  <a:lnTo>
                    <a:pt x="302703" y="75628"/>
                  </a:lnTo>
                  <a:lnTo>
                    <a:pt x="277685" y="72250"/>
                  </a:lnTo>
                  <a:close/>
                </a:path>
                <a:path w="554355" h="204470">
                  <a:moveTo>
                    <a:pt x="145046" y="158318"/>
                  </a:moveTo>
                  <a:lnTo>
                    <a:pt x="103568" y="158318"/>
                  </a:lnTo>
                  <a:lnTo>
                    <a:pt x="103568" y="200926"/>
                  </a:lnTo>
                  <a:lnTo>
                    <a:pt x="145046" y="200926"/>
                  </a:lnTo>
                  <a:lnTo>
                    <a:pt x="145046" y="158318"/>
                  </a:lnTo>
                  <a:close/>
                </a:path>
                <a:path w="554355" h="204470">
                  <a:moveTo>
                    <a:pt x="145046" y="1981"/>
                  </a:moveTo>
                  <a:lnTo>
                    <a:pt x="108356" y="1981"/>
                  </a:lnTo>
                  <a:lnTo>
                    <a:pt x="0" y="127558"/>
                  </a:lnTo>
                  <a:lnTo>
                    <a:pt x="7048" y="158318"/>
                  </a:lnTo>
                  <a:lnTo>
                    <a:pt x="171576" y="158318"/>
                  </a:lnTo>
                  <a:lnTo>
                    <a:pt x="171576" y="123037"/>
                  </a:lnTo>
                  <a:lnTo>
                    <a:pt x="51079" y="123037"/>
                  </a:lnTo>
                  <a:lnTo>
                    <a:pt x="103568" y="61518"/>
                  </a:lnTo>
                  <a:lnTo>
                    <a:pt x="145046" y="61518"/>
                  </a:lnTo>
                  <a:lnTo>
                    <a:pt x="145046" y="1981"/>
                  </a:lnTo>
                  <a:close/>
                </a:path>
                <a:path w="554355" h="204470">
                  <a:moveTo>
                    <a:pt x="145046" y="61518"/>
                  </a:moveTo>
                  <a:lnTo>
                    <a:pt x="103568" y="61518"/>
                  </a:lnTo>
                  <a:lnTo>
                    <a:pt x="103568" y="123037"/>
                  </a:lnTo>
                  <a:lnTo>
                    <a:pt x="145046" y="123037"/>
                  </a:lnTo>
                  <a:lnTo>
                    <a:pt x="145046" y="61518"/>
                  </a:lnTo>
                  <a:close/>
                </a:path>
              </a:pathLst>
            </a:custGeom>
            <a:solidFill>
              <a:srgbClr val="332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E3487F2D-8222-441A-A24E-8BDC6261DF2F}"/>
              </a:ext>
            </a:extLst>
          </p:cNvPr>
          <p:cNvGrpSpPr/>
          <p:nvPr/>
        </p:nvGrpSpPr>
        <p:grpSpPr>
          <a:xfrm>
            <a:off x="5886096" y="1045251"/>
            <a:ext cx="3290269" cy="1095472"/>
            <a:chOff x="6295890" y="1582525"/>
            <a:chExt cx="3290269" cy="1095472"/>
          </a:xfrm>
        </p:grpSpPr>
        <p:sp>
          <p:nvSpPr>
            <p:cNvPr id="25" name="object 25"/>
            <p:cNvSpPr/>
            <p:nvPr/>
          </p:nvSpPr>
          <p:spPr>
            <a:xfrm>
              <a:off x="6349530" y="2506052"/>
              <a:ext cx="149847" cy="1719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15662" y="2508910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09" h="53975">
                  <a:moveTo>
                    <a:pt x="29209" y="0"/>
                  </a:moveTo>
                  <a:lnTo>
                    <a:pt x="7353" y="0"/>
                  </a:lnTo>
                  <a:lnTo>
                    <a:pt x="7353" y="24942"/>
                  </a:lnTo>
                  <a:lnTo>
                    <a:pt x="15913" y="24942"/>
                  </a:lnTo>
                  <a:lnTo>
                    <a:pt x="15526" y="31837"/>
                  </a:lnTo>
                  <a:lnTo>
                    <a:pt x="12852" y="37401"/>
                  </a:lnTo>
                  <a:lnTo>
                    <a:pt x="7729" y="41898"/>
                  </a:lnTo>
                  <a:lnTo>
                    <a:pt x="0" y="45592"/>
                  </a:lnTo>
                  <a:lnTo>
                    <a:pt x="2844" y="53898"/>
                  </a:lnTo>
                  <a:lnTo>
                    <a:pt x="14583" y="49822"/>
                  </a:lnTo>
                  <a:lnTo>
                    <a:pt x="22799" y="43337"/>
                  </a:lnTo>
                  <a:lnTo>
                    <a:pt x="27630" y="34001"/>
                  </a:lnTo>
                  <a:lnTo>
                    <a:pt x="29209" y="21374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80186" y="2666387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348" y="0"/>
                  </a:lnTo>
                </a:path>
              </a:pathLst>
            </a:custGeom>
            <a:ln w="17780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80186" y="2600347"/>
              <a:ext cx="19050" cy="57150"/>
            </a:xfrm>
            <a:custGeom>
              <a:avLst/>
              <a:gdLst/>
              <a:ahLst/>
              <a:cxnLst/>
              <a:rect l="l" t="t" r="r" b="b"/>
              <a:pathLst>
                <a:path w="19050" h="57150">
                  <a:moveTo>
                    <a:pt x="0" y="57150"/>
                  </a:moveTo>
                  <a:lnTo>
                    <a:pt x="18757" y="57150"/>
                  </a:lnTo>
                  <a:lnTo>
                    <a:pt x="18757" y="0"/>
                  </a:lnTo>
                  <a:lnTo>
                    <a:pt x="0" y="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80186" y="2591457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486" y="0"/>
                  </a:lnTo>
                </a:path>
              </a:pathLst>
            </a:custGeom>
            <a:ln w="17779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80186" y="2525417"/>
              <a:ext cx="19050" cy="57150"/>
            </a:xfrm>
            <a:custGeom>
              <a:avLst/>
              <a:gdLst/>
              <a:ahLst/>
              <a:cxnLst/>
              <a:rect l="l" t="t" r="r" b="b"/>
              <a:pathLst>
                <a:path w="19050" h="57150">
                  <a:moveTo>
                    <a:pt x="0" y="57149"/>
                  </a:moveTo>
                  <a:lnTo>
                    <a:pt x="18757" y="57149"/>
                  </a:lnTo>
                  <a:lnTo>
                    <a:pt x="18757" y="0"/>
                  </a:lnTo>
                  <a:lnTo>
                    <a:pt x="0" y="0"/>
                  </a:lnTo>
                  <a:lnTo>
                    <a:pt x="0" y="57149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80186" y="2517162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167" y="0"/>
                  </a:lnTo>
                </a:path>
              </a:pathLst>
            </a:custGeom>
            <a:ln w="16510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23285" y="2506538"/>
              <a:ext cx="124688" cy="1709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4550" y="2526243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907"/>
                  </a:lnTo>
                </a:path>
              </a:pathLst>
            </a:custGeom>
            <a:ln w="19011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69241" y="2517575"/>
              <a:ext cx="130810" cy="0"/>
            </a:xfrm>
            <a:custGeom>
              <a:avLst/>
              <a:gdLst/>
              <a:ahLst/>
              <a:cxnLst/>
              <a:rect l="l" t="t" r="r" b="b"/>
              <a:pathLst>
                <a:path w="130809">
                  <a:moveTo>
                    <a:pt x="0" y="0"/>
                  </a:moveTo>
                  <a:lnTo>
                    <a:pt x="130619" y="0"/>
                  </a:lnTo>
                </a:path>
              </a:pathLst>
            </a:custGeom>
            <a:ln w="17335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96098" y="2508900"/>
              <a:ext cx="137502" cy="1662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62705" y="2459747"/>
              <a:ext cx="121361" cy="2153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14120" y="2508907"/>
              <a:ext cx="138455" cy="1688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80962" y="2506538"/>
              <a:ext cx="124688" cy="1709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27865" y="2506538"/>
              <a:ext cx="124688" cy="1709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96736" y="2508910"/>
              <a:ext cx="0" cy="166370"/>
            </a:xfrm>
            <a:custGeom>
              <a:avLst/>
              <a:gdLst/>
              <a:ahLst/>
              <a:cxnLst/>
              <a:rect l="l" t="t" r="r" b="b"/>
              <a:pathLst>
                <a:path h="166369">
                  <a:moveTo>
                    <a:pt x="0" y="0"/>
                  </a:moveTo>
                  <a:lnTo>
                    <a:pt x="0" y="166242"/>
                  </a:lnTo>
                </a:path>
              </a:pathLst>
            </a:custGeom>
            <a:ln w="18757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149737" y="2508900"/>
              <a:ext cx="137502" cy="1662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95890" y="1582525"/>
              <a:ext cx="746760" cy="836930"/>
            </a:xfrm>
            <a:custGeom>
              <a:avLst/>
              <a:gdLst/>
              <a:ahLst/>
              <a:cxnLst/>
              <a:rect l="l" t="t" r="r" b="b"/>
              <a:pathLst>
                <a:path w="746759" h="836930">
                  <a:moveTo>
                    <a:pt x="421665" y="0"/>
                  </a:moveTo>
                  <a:lnTo>
                    <a:pt x="369625" y="2829"/>
                  </a:lnTo>
                  <a:lnTo>
                    <a:pt x="320098" y="11102"/>
                  </a:lnTo>
                  <a:lnTo>
                    <a:pt x="273300" y="24499"/>
                  </a:lnTo>
                  <a:lnTo>
                    <a:pt x="229446" y="42698"/>
                  </a:lnTo>
                  <a:lnTo>
                    <a:pt x="188749" y="65378"/>
                  </a:lnTo>
                  <a:lnTo>
                    <a:pt x="151424" y="92220"/>
                  </a:lnTo>
                  <a:lnTo>
                    <a:pt x="117687" y="122901"/>
                  </a:lnTo>
                  <a:lnTo>
                    <a:pt x="87752" y="157100"/>
                  </a:lnTo>
                  <a:lnTo>
                    <a:pt x="61833" y="194498"/>
                  </a:lnTo>
                  <a:lnTo>
                    <a:pt x="40145" y="234773"/>
                  </a:lnTo>
                  <a:lnTo>
                    <a:pt x="22904" y="277603"/>
                  </a:lnTo>
                  <a:lnTo>
                    <a:pt x="10322" y="322669"/>
                  </a:lnTo>
                  <a:lnTo>
                    <a:pt x="2616" y="369650"/>
                  </a:lnTo>
                  <a:lnTo>
                    <a:pt x="126" y="415874"/>
                  </a:lnTo>
                  <a:lnTo>
                    <a:pt x="0" y="420484"/>
                  </a:lnTo>
                  <a:lnTo>
                    <a:pt x="2663" y="469457"/>
                  </a:lnTo>
                  <a:lnTo>
                    <a:pt x="10485" y="516647"/>
                  </a:lnTo>
                  <a:lnTo>
                    <a:pt x="23212" y="561759"/>
                  </a:lnTo>
                  <a:lnTo>
                    <a:pt x="40593" y="604496"/>
                  </a:lnTo>
                  <a:lnTo>
                    <a:pt x="62374" y="644564"/>
                  </a:lnTo>
                  <a:lnTo>
                    <a:pt x="88303" y="681668"/>
                  </a:lnTo>
                  <a:lnTo>
                    <a:pt x="118127" y="715513"/>
                  </a:lnTo>
                  <a:lnTo>
                    <a:pt x="151594" y="745802"/>
                  </a:lnTo>
                  <a:lnTo>
                    <a:pt x="188451" y="772242"/>
                  </a:lnTo>
                  <a:lnTo>
                    <a:pt x="228445" y="794537"/>
                  </a:lnTo>
                  <a:lnTo>
                    <a:pt x="271324" y="812391"/>
                  </a:lnTo>
                  <a:lnTo>
                    <a:pt x="316835" y="825509"/>
                  </a:lnTo>
                  <a:lnTo>
                    <a:pt x="364726" y="833597"/>
                  </a:lnTo>
                  <a:lnTo>
                    <a:pt x="414743" y="836358"/>
                  </a:lnTo>
                  <a:lnTo>
                    <a:pt x="470683" y="833803"/>
                  </a:lnTo>
                  <a:lnTo>
                    <a:pt x="521129" y="826310"/>
                  </a:lnTo>
                  <a:lnTo>
                    <a:pt x="566757" y="814133"/>
                  </a:lnTo>
                  <a:lnTo>
                    <a:pt x="608244" y="797529"/>
                  </a:lnTo>
                  <a:lnTo>
                    <a:pt x="646264" y="776754"/>
                  </a:lnTo>
                  <a:lnTo>
                    <a:pt x="681495" y="752064"/>
                  </a:lnTo>
                  <a:lnTo>
                    <a:pt x="714611" y="723713"/>
                  </a:lnTo>
                  <a:lnTo>
                    <a:pt x="746290" y="691959"/>
                  </a:lnTo>
                  <a:lnTo>
                    <a:pt x="726843" y="672312"/>
                  </a:lnTo>
                  <a:lnTo>
                    <a:pt x="420535" y="672312"/>
                  </a:lnTo>
                  <a:lnTo>
                    <a:pt x="370646" y="667078"/>
                  </a:lnTo>
                  <a:lnTo>
                    <a:pt x="325389" y="652097"/>
                  </a:lnTo>
                  <a:lnTo>
                    <a:pt x="285386" y="628454"/>
                  </a:lnTo>
                  <a:lnTo>
                    <a:pt x="251259" y="597231"/>
                  </a:lnTo>
                  <a:lnTo>
                    <a:pt x="223633" y="559513"/>
                  </a:lnTo>
                  <a:lnTo>
                    <a:pt x="203129" y="516384"/>
                  </a:lnTo>
                  <a:lnTo>
                    <a:pt x="190370" y="468926"/>
                  </a:lnTo>
                  <a:lnTo>
                    <a:pt x="185978" y="418223"/>
                  </a:lnTo>
                  <a:lnTo>
                    <a:pt x="185978" y="415874"/>
                  </a:lnTo>
                  <a:lnTo>
                    <a:pt x="190464" y="365243"/>
                  </a:lnTo>
                  <a:lnTo>
                    <a:pt x="203452" y="318031"/>
                  </a:lnTo>
                  <a:lnTo>
                    <a:pt x="224239" y="275264"/>
                  </a:lnTo>
                  <a:lnTo>
                    <a:pt x="252121" y="237969"/>
                  </a:lnTo>
                  <a:lnTo>
                    <a:pt x="286396" y="207174"/>
                  </a:lnTo>
                  <a:lnTo>
                    <a:pt x="326358" y="183905"/>
                  </a:lnTo>
                  <a:lnTo>
                    <a:pt x="371306" y="169191"/>
                  </a:lnTo>
                  <a:lnTo>
                    <a:pt x="420535" y="164058"/>
                  </a:lnTo>
                  <a:lnTo>
                    <a:pt x="706404" y="164058"/>
                  </a:lnTo>
                  <a:lnTo>
                    <a:pt x="740498" y="124739"/>
                  </a:lnTo>
                  <a:lnTo>
                    <a:pt x="707503" y="94548"/>
                  </a:lnTo>
                  <a:lnTo>
                    <a:pt x="671437" y="67674"/>
                  </a:lnTo>
                  <a:lnTo>
                    <a:pt x="631632" y="44602"/>
                  </a:lnTo>
                  <a:lnTo>
                    <a:pt x="587420" y="25814"/>
                  </a:lnTo>
                  <a:lnTo>
                    <a:pt x="538134" y="11795"/>
                  </a:lnTo>
                  <a:lnTo>
                    <a:pt x="483105" y="3029"/>
                  </a:lnTo>
                  <a:lnTo>
                    <a:pt x="421665" y="0"/>
                  </a:lnTo>
                  <a:close/>
                </a:path>
                <a:path w="746759" h="836930">
                  <a:moveTo>
                    <a:pt x="633082" y="577583"/>
                  </a:moveTo>
                  <a:lnTo>
                    <a:pt x="595446" y="610083"/>
                  </a:lnTo>
                  <a:lnTo>
                    <a:pt x="557428" y="636406"/>
                  </a:lnTo>
                  <a:lnTo>
                    <a:pt x="516973" y="655953"/>
                  </a:lnTo>
                  <a:lnTo>
                    <a:pt x="472027" y="668122"/>
                  </a:lnTo>
                  <a:lnTo>
                    <a:pt x="420535" y="672312"/>
                  </a:lnTo>
                  <a:lnTo>
                    <a:pt x="726843" y="672312"/>
                  </a:lnTo>
                  <a:lnTo>
                    <a:pt x="633082" y="577583"/>
                  </a:lnTo>
                  <a:close/>
                </a:path>
                <a:path w="746759" h="836930">
                  <a:moveTo>
                    <a:pt x="706404" y="164058"/>
                  </a:moveTo>
                  <a:lnTo>
                    <a:pt x="420535" y="164058"/>
                  </a:lnTo>
                  <a:lnTo>
                    <a:pt x="467417" y="168110"/>
                  </a:lnTo>
                  <a:lnTo>
                    <a:pt x="510428" y="179864"/>
                  </a:lnTo>
                  <a:lnTo>
                    <a:pt x="550674" y="198716"/>
                  </a:lnTo>
                  <a:lnTo>
                    <a:pt x="589259" y="224061"/>
                  </a:lnTo>
                  <a:lnTo>
                    <a:pt x="627291" y="255295"/>
                  </a:lnTo>
                  <a:lnTo>
                    <a:pt x="706404" y="164058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102856" y="2246591"/>
              <a:ext cx="589915" cy="158750"/>
            </a:xfrm>
            <a:custGeom>
              <a:avLst/>
              <a:gdLst/>
              <a:ahLst/>
              <a:cxnLst/>
              <a:rect l="l" t="t" r="r" b="b"/>
              <a:pathLst>
                <a:path w="589915" h="158750">
                  <a:moveTo>
                    <a:pt x="0" y="158750"/>
                  </a:moveTo>
                  <a:lnTo>
                    <a:pt x="589762" y="158750"/>
                  </a:lnTo>
                  <a:lnTo>
                    <a:pt x="589762" y="0"/>
                  </a:lnTo>
                  <a:lnTo>
                    <a:pt x="0" y="0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102856" y="2076411"/>
              <a:ext cx="177165" cy="170180"/>
            </a:xfrm>
            <a:custGeom>
              <a:avLst/>
              <a:gdLst/>
              <a:ahLst/>
              <a:cxnLst/>
              <a:rect l="l" t="t" r="r" b="b"/>
              <a:pathLst>
                <a:path w="177165" h="170180">
                  <a:moveTo>
                    <a:pt x="0" y="170179"/>
                  </a:moveTo>
                  <a:lnTo>
                    <a:pt x="176745" y="170179"/>
                  </a:lnTo>
                  <a:lnTo>
                    <a:pt x="176745" y="0"/>
                  </a:lnTo>
                  <a:lnTo>
                    <a:pt x="0" y="0"/>
                  </a:lnTo>
                  <a:lnTo>
                    <a:pt x="0" y="170179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102856" y="1918931"/>
              <a:ext cx="532130" cy="157480"/>
            </a:xfrm>
            <a:custGeom>
              <a:avLst/>
              <a:gdLst/>
              <a:ahLst/>
              <a:cxnLst/>
              <a:rect l="l" t="t" r="r" b="b"/>
              <a:pathLst>
                <a:path w="532129" h="157480">
                  <a:moveTo>
                    <a:pt x="0" y="157480"/>
                  </a:moveTo>
                  <a:lnTo>
                    <a:pt x="532003" y="157480"/>
                  </a:lnTo>
                  <a:lnTo>
                    <a:pt x="532003" y="0"/>
                  </a:lnTo>
                  <a:lnTo>
                    <a:pt x="0" y="0"/>
                  </a:lnTo>
                  <a:lnTo>
                    <a:pt x="0" y="15748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02856" y="1755101"/>
              <a:ext cx="177165" cy="163830"/>
            </a:xfrm>
            <a:custGeom>
              <a:avLst/>
              <a:gdLst/>
              <a:ahLst/>
              <a:cxnLst/>
              <a:rect l="l" t="t" r="r" b="b"/>
              <a:pathLst>
                <a:path w="177165" h="163830">
                  <a:moveTo>
                    <a:pt x="0" y="163830"/>
                  </a:moveTo>
                  <a:lnTo>
                    <a:pt x="176745" y="163830"/>
                  </a:lnTo>
                  <a:lnTo>
                    <a:pt x="176745" y="0"/>
                  </a:lnTo>
                  <a:lnTo>
                    <a:pt x="0" y="0"/>
                  </a:lnTo>
                  <a:lnTo>
                    <a:pt x="0" y="16383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02856" y="1596351"/>
              <a:ext cx="584200" cy="158750"/>
            </a:xfrm>
            <a:custGeom>
              <a:avLst/>
              <a:gdLst/>
              <a:ahLst/>
              <a:cxnLst/>
              <a:rect l="l" t="t" r="r" b="b"/>
              <a:pathLst>
                <a:path w="584200" h="158750">
                  <a:moveTo>
                    <a:pt x="0" y="158750"/>
                  </a:moveTo>
                  <a:lnTo>
                    <a:pt x="583984" y="158750"/>
                  </a:lnTo>
                  <a:lnTo>
                    <a:pt x="583984" y="0"/>
                  </a:lnTo>
                  <a:lnTo>
                    <a:pt x="0" y="0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758951" y="1596346"/>
              <a:ext cx="699135" cy="808990"/>
            </a:xfrm>
            <a:custGeom>
              <a:avLst/>
              <a:gdLst/>
              <a:ahLst/>
              <a:cxnLst/>
              <a:rect l="l" t="t" r="r" b="b"/>
              <a:pathLst>
                <a:path w="699134" h="808989">
                  <a:moveTo>
                    <a:pt x="369684" y="0"/>
                  </a:moveTo>
                  <a:lnTo>
                    <a:pt x="0" y="0"/>
                  </a:lnTo>
                  <a:lnTo>
                    <a:pt x="0" y="808710"/>
                  </a:lnTo>
                  <a:lnTo>
                    <a:pt x="177926" y="808710"/>
                  </a:lnTo>
                  <a:lnTo>
                    <a:pt x="177926" y="549935"/>
                  </a:lnTo>
                  <a:lnTo>
                    <a:pt x="521916" y="549935"/>
                  </a:lnTo>
                  <a:lnTo>
                    <a:pt x="501383" y="519925"/>
                  </a:lnTo>
                  <a:lnTo>
                    <a:pt x="543354" y="500861"/>
                  </a:lnTo>
                  <a:lnTo>
                    <a:pt x="580702" y="476348"/>
                  </a:lnTo>
                  <a:lnTo>
                    <a:pt x="612759" y="446305"/>
                  </a:lnTo>
                  <a:lnTo>
                    <a:pt x="638855" y="410652"/>
                  </a:lnTo>
                  <a:lnTo>
                    <a:pt x="647245" y="392836"/>
                  </a:lnTo>
                  <a:lnTo>
                    <a:pt x="177926" y="392836"/>
                  </a:lnTo>
                  <a:lnTo>
                    <a:pt x="177926" y="160578"/>
                  </a:lnTo>
                  <a:lnTo>
                    <a:pt x="656272" y="160578"/>
                  </a:lnTo>
                  <a:lnTo>
                    <a:pt x="635689" y="119511"/>
                  </a:lnTo>
                  <a:lnTo>
                    <a:pt x="605370" y="82029"/>
                  </a:lnTo>
                  <a:lnTo>
                    <a:pt x="569886" y="52654"/>
                  </a:lnTo>
                  <a:lnTo>
                    <a:pt x="528572" y="29706"/>
                  </a:lnTo>
                  <a:lnTo>
                    <a:pt x="481431" y="13241"/>
                  </a:lnTo>
                  <a:lnTo>
                    <a:pt x="428467" y="3320"/>
                  </a:lnTo>
                  <a:lnTo>
                    <a:pt x="369684" y="0"/>
                  </a:lnTo>
                  <a:close/>
                </a:path>
                <a:path w="699134" h="808989">
                  <a:moveTo>
                    <a:pt x="521916" y="549935"/>
                  </a:moveTo>
                  <a:lnTo>
                    <a:pt x="317715" y="549935"/>
                  </a:lnTo>
                  <a:lnTo>
                    <a:pt x="490981" y="808710"/>
                  </a:lnTo>
                  <a:lnTo>
                    <a:pt x="698969" y="808710"/>
                  </a:lnTo>
                  <a:lnTo>
                    <a:pt x="521916" y="549935"/>
                  </a:lnTo>
                  <a:close/>
                </a:path>
                <a:path w="699134" h="808989">
                  <a:moveTo>
                    <a:pt x="656272" y="160578"/>
                  </a:moveTo>
                  <a:lnTo>
                    <a:pt x="354685" y="160578"/>
                  </a:lnTo>
                  <a:lnTo>
                    <a:pt x="402941" y="165169"/>
                  </a:lnTo>
                  <a:lnTo>
                    <a:pt x="441824" y="178970"/>
                  </a:lnTo>
                  <a:lnTo>
                    <a:pt x="470557" y="202028"/>
                  </a:lnTo>
                  <a:lnTo>
                    <a:pt x="488366" y="234389"/>
                  </a:lnTo>
                  <a:lnTo>
                    <a:pt x="494474" y="276098"/>
                  </a:lnTo>
                  <a:lnTo>
                    <a:pt x="494474" y="278447"/>
                  </a:lnTo>
                  <a:lnTo>
                    <a:pt x="485517" y="325569"/>
                  </a:lnTo>
                  <a:lnTo>
                    <a:pt x="459228" y="361640"/>
                  </a:lnTo>
                  <a:lnTo>
                    <a:pt x="416486" y="384712"/>
                  </a:lnTo>
                  <a:lnTo>
                    <a:pt x="358165" y="392836"/>
                  </a:lnTo>
                  <a:lnTo>
                    <a:pt x="647245" y="392836"/>
                  </a:lnTo>
                  <a:lnTo>
                    <a:pt x="658323" y="369309"/>
                  </a:lnTo>
                  <a:lnTo>
                    <a:pt x="670494" y="322194"/>
                  </a:lnTo>
                  <a:lnTo>
                    <a:pt x="674700" y="269227"/>
                  </a:lnTo>
                  <a:lnTo>
                    <a:pt x="674700" y="266877"/>
                  </a:lnTo>
                  <a:lnTo>
                    <a:pt x="670362" y="211829"/>
                  </a:lnTo>
                  <a:lnTo>
                    <a:pt x="657356" y="162742"/>
                  </a:lnTo>
                  <a:lnTo>
                    <a:pt x="656272" y="160578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303493" y="1666295"/>
              <a:ext cx="1050925" cy="615315"/>
            </a:xfrm>
            <a:custGeom>
              <a:avLst/>
              <a:gdLst/>
              <a:ahLst/>
              <a:cxnLst/>
              <a:rect l="l" t="t" r="r" b="b"/>
              <a:pathLst>
                <a:path w="1050925" h="615314">
                  <a:moveTo>
                    <a:pt x="1050505" y="0"/>
                  </a:moveTo>
                  <a:lnTo>
                    <a:pt x="863612" y="0"/>
                  </a:lnTo>
                  <a:lnTo>
                    <a:pt x="833465" y="1372"/>
                  </a:lnTo>
                  <a:lnTo>
                    <a:pt x="803630" y="5468"/>
                  </a:lnTo>
                  <a:lnTo>
                    <a:pt x="774290" y="12253"/>
                  </a:lnTo>
                  <a:lnTo>
                    <a:pt x="745629" y="21691"/>
                  </a:lnTo>
                  <a:lnTo>
                    <a:pt x="162585" y="179857"/>
                  </a:lnTo>
                  <a:lnTo>
                    <a:pt x="159590" y="227766"/>
                  </a:lnTo>
                  <a:lnTo>
                    <a:pt x="153584" y="272704"/>
                  </a:lnTo>
                  <a:lnTo>
                    <a:pt x="142329" y="315027"/>
                  </a:lnTo>
                  <a:lnTo>
                    <a:pt x="123583" y="355092"/>
                  </a:lnTo>
                  <a:lnTo>
                    <a:pt x="95106" y="393255"/>
                  </a:lnTo>
                  <a:lnTo>
                    <a:pt x="54658" y="429873"/>
                  </a:lnTo>
                  <a:lnTo>
                    <a:pt x="0" y="465302"/>
                  </a:lnTo>
                  <a:lnTo>
                    <a:pt x="103924" y="614984"/>
                  </a:lnTo>
                  <a:lnTo>
                    <a:pt x="1050505" y="0"/>
                  </a:lnTo>
                  <a:close/>
                </a:path>
              </a:pathLst>
            </a:custGeom>
            <a:solidFill>
              <a:srgbClr val="D24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72369" y="1666349"/>
              <a:ext cx="1113790" cy="739140"/>
            </a:xfrm>
            <a:custGeom>
              <a:avLst/>
              <a:gdLst/>
              <a:ahLst/>
              <a:cxnLst/>
              <a:rect l="l" t="t" r="r" b="b"/>
              <a:pathLst>
                <a:path w="1113790" h="739139">
                  <a:moveTo>
                    <a:pt x="1100264" y="0"/>
                  </a:moveTo>
                  <a:lnTo>
                    <a:pt x="920407" y="0"/>
                  </a:lnTo>
                  <a:lnTo>
                    <a:pt x="0" y="738759"/>
                  </a:lnTo>
                  <a:lnTo>
                    <a:pt x="802385" y="738759"/>
                  </a:lnTo>
                  <a:lnTo>
                    <a:pt x="1111923" y="20167"/>
                  </a:lnTo>
                  <a:lnTo>
                    <a:pt x="1113737" y="13233"/>
                  </a:lnTo>
                  <a:lnTo>
                    <a:pt x="1111913" y="6721"/>
                  </a:lnTo>
                  <a:lnTo>
                    <a:pt x="1107179" y="1890"/>
                  </a:lnTo>
                  <a:lnTo>
                    <a:pt x="1100264" y="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921561" y="2580528"/>
            <a:ext cx="5262700" cy="3555460"/>
          </a:xfrm>
          <a:prstGeom prst="rect">
            <a:avLst/>
          </a:prstGeom>
          <a:solidFill>
            <a:srgbClr val="F0EFE5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fr-FR" b="1" u="sng" spc="-85" dirty="0">
                <a:solidFill>
                  <a:srgbClr val="353334"/>
                </a:solidFill>
                <a:latin typeface="Montserrat"/>
              </a:rPr>
              <a:t>Les points de rendez-vous :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FR" spc="-85" dirty="0">
              <a:solidFill>
                <a:srgbClr val="353334"/>
              </a:solidFill>
              <a:latin typeface="Montserrat"/>
            </a:endParaRP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b="1" spc="-85" dirty="0">
                <a:solidFill>
                  <a:srgbClr val="353334"/>
                </a:solidFill>
                <a:latin typeface="Montserrat"/>
              </a:rPr>
              <a:t>Formation théorique </a:t>
            </a:r>
            <a:r>
              <a:rPr lang="fr-FR" spc="-85" dirty="0">
                <a:solidFill>
                  <a:srgbClr val="353334"/>
                </a:solidFill>
                <a:latin typeface="Montserrat"/>
              </a:rPr>
              <a:t>: Auto-école Mahé à Quimperlé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b="1" spc="-85" dirty="0">
                <a:solidFill>
                  <a:srgbClr val="353334"/>
                </a:solidFill>
                <a:latin typeface="Montserrat"/>
              </a:rPr>
              <a:t>Formation pratique </a:t>
            </a:r>
            <a:r>
              <a:rPr lang="fr-FR" spc="-85" dirty="0">
                <a:solidFill>
                  <a:srgbClr val="353334"/>
                </a:solidFill>
                <a:latin typeface="Montserrat"/>
              </a:rPr>
              <a:t>: Port de </a:t>
            </a:r>
            <a:r>
              <a:rPr lang="fr-FR" spc="-85" dirty="0" err="1">
                <a:solidFill>
                  <a:srgbClr val="353334"/>
                </a:solidFill>
                <a:latin typeface="Montserrat"/>
              </a:rPr>
              <a:t>Rosbras</a:t>
            </a:r>
            <a:r>
              <a:rPr lang="fr-FR" spc="-85" dirty="0">
                <a:solidFill>
                  <a:srgbClr val="353334"/>
                </a:solidFill>
                <a:latin typeface="Montserrat"/>
              </a:rPr>
              <a:t> à </a:t>
            </a:r>
            <a:r>
              <a:rPr lang="fr-FR" spc="-85" dirty="0" err="1">
                <a:solidFill>
                  <a:srgbClr val="353334"/>
                </a:solidFill>
                <a:latin typeface="Montserrat"/>
              </a:rPr>
              <a:t>Riec</a:t>
            </a:r>
            <a:r>
              <a:rPr lang="fr-FR" spc="-85" dirty="0">
                <a:solidFill>
                  <a:srgbClr val="353334"/>
                </a:solidFill>
                <a:latin typeface="Montserrat"/>
              </a:rPr>
              <a:t> Sur Belon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b="1" spc="-85" dirty="0">
                <a:solidFill>
                  <a:srgbClr val="353334"/>
                </a:solidFill>
                <a:latin typeface="Montserrat"/>
              </a:rPr>
              <a:t>Examen du code </a:t>
            </a:r>
            <a:r>
              <a:rPr lang="fr-FR" spc="-85" dirty="0">
                <a:solidFill>
                  <a:srgbClr val="353334"/>
                </a:solidFill>
                <a:latin typeface="Montserrat"/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Centre de contrôle technique DEKRA, ZA de Pen Mané 56520 Guidel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Objectif code, 1 Chemin de la Villeneuve </a:t>
            </a:r>
            <a:r>
              <a:rPr lang="fr-FR" spc="-85" dirty="0" err="1">
                <a:solidFill>
                  <a:srgbClr val="353334"/>
                </a:solidFill>
                <a:latin typeface="Montserrat"/>
              </a:rPr>
              <a:t>Braouic</a:t>
            </a:r>
            <a:r>
              <a:rPr lang="fr-FR" spc="-85" dirty="0">
                <a:solidFill>
                  <a:srgbClr val="353334"/>
                </a:solidFill>
                <a:latin typeface="Montserrat"/>
              </a:rPr>
              <a:t> 29300 Quimperlé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Autre centre (à la demande)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spc="-85" dirty="0">
              <a:solidFill>
                <a:srgbClr val="353334"/>
              </a:solidFill>
              <a:latin typeface="Montserra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AEFB31B-CC0B-A18E-5F12-2495822B3B1E}"/>
              </a:ext>
            </a:extLst>
          </p:cNvPr>
          <p:cNvGrpSpPr/>
          <p:nvPr/>
        </p:nvGrpSpPr>
        <p:grpSpPr>
          <a:xfrm>
            <a:off x="809560" y="6247206"/>
            <a:ext cx="893966" cy="894850"/>
            <a:chOff x="569733" y="6427491"/>
            <a:chExt cx="893966" cy="894850"/>
          </a:xfrm>
        </p:grpSpPr>
        <p:sp>
          <p:nvSpPr>
            <p:cNvPr id="54" name="object 43">
              <a:extLst>
                <a:ext uri="{FF2B5EF4-FFF2-40B4-BE49-F238E27FC236}">
                  <a16:creationId xmlns:a16="http://schemas.microsoft.com/office/drawing/2014/main" id="{9BEAF48A-C06D-E7E1-CE87-7A56DE41889F}"/>
                </a:ext>
              </a:extLst>
            </p:cNvPr>
            <p:cNvSpPr/>
            <p:nvPr/>
          </p:nvSpPr>
          <p:spPr>
            <a:xfrm>
              <a:off x="569733" y="6427491"/>
              <a:ext cx="893966" cy="8948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4">
              <a:extLst>
                <a:ext uri="{FF2B5EF4-FFF2-40B4-BE49-F238E27FC236}">
                  <a16:creationId xmlns:a16="http://schemas.microsoft.com/office/drawing/2014/main" id="{6DBC74A5-A393-9E22-75CF-EEF69043DB0E}"/>
                </a:ext>
              </a:extLst>
            </p:cNvPr>
            <p:cNvSpPr/>
            <p:nvPr/>
          </p:nvSpPr>
          <p:spPr>
            <a:xfrm>
              <a:off x="750633" y="6567296"/>
              <a:ext cx="533438" cy="28066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5">
              <a:extLst>
                <a:ext uri="{FF2B5EF4-FFF2-40B4-BE49-F238E27FC236}">
                  <a16:creationId xmlns:a16="http://schemas.microsoft.com/office/drawing/2014/main" id="{541E10A9-3B3C-9444-A8D7-92A631FCBA6A}"/>
                </a:ext>
              </a:extLst>
            </p:cNvPr>
            <p:cNvSpPr/>
            <p:nvPr/>
          </p:nvSpPr>
          <p:spPr>
            <a:xfrm>
              <a:off x="719706" y="6897987"/>
              <a:ext cx="595058" cy="28312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7" name="Image 56">
            <a:extLst>
              <a:ext uri="{FF2B5EF4-FFF2-40B4-BE49-F238E27FC236}">
                <a16:creationId xmlns:a16="http://schemas.microsoft.com/office/drawing/2014/main" id="{A6FA7739-A6F1-A79A-C869-A067CECB61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0698" y="6269058"/>
            <a:ext cx="893965" cy="897288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711C01B0-74E1-698A-A05B-3B791D818EB9}"/>
              </a:ext>
            </a:extLst>
          </p:cNvPr>
          <p:cNvGrpSpPr/>
          <p:nvPr/>
        </p:nvGrpSpPr>
        <p:grpSpPr>
          <a:xfrm>
            <a:off x="6480247" y="4763795"/>
            <a:ext cx="4164725" cy="2754777"/>
            <a:chOff x="6527829" y="4805734"/>
            <a:chExt cx="4164725" cy="2754777"/>
          </a:xfrm>
        </p:grpSpPr>
        <p:sp>
          <p:nvSpPr>
            <p:cNvPr id="59" name="object 26">
              <a:extLst>
                <a:ext uri="{FF2B5EF4-FFF2-40B4-BE49-F238E27FC236}">
                  <a16:creationId xmlns:a16="http://schemas.microsoft.com/office/drawing/2014/main" id="{D9A0626A-416A-9A91-48A0-1918A0707845}"/>
                </a:ext>
              </a:extLst>
            </p:cNvPr>
            <p:cNvSpPr/>
            <p:nvPr/>
          </p:nvSpPr>
          <p:spPr>
            <a:xfrm>
              <a:off x="10057554" y="5582762"/>
              <a:ext cx="635000" cy="1269365"/>
            </a:xfrm>
            <a:custGeom>
              <a:avLst/>
              <a:gdLst/>
              <a:ahLst/>
              <a:cxnLst/>
              <a:rect l="l" t="t" r="r" b="b"/>
              <a:pathLst>
                <a:path w="635000" h="1269365">
                  <a:moveTo>
                    <a:pt x="634449" y="0"/>
                  </a:moveTo>
                  <a:lnTo>
                    <a:pt x="0" y="634460"/>
                  </a:lnTo>
                  <a:lnTo>
                    <a:pt x="634449" y="1268909"/>
                  </a:lnTo>
                  <a:lnTo>
                    <a:pt x="634449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7">
              <a:extLst>
                <a:ext uri="{FF2B5EF4-FFF2-40B4-BE49-F238E27FC236}">
                  <a16:creationId xmlns:a16="http://schemas.microsoft.com/office/drawing/2014/main" id="{870C0197-1CE9-F912-A0F4-9ED5960D305A}"/>
                </a:ext>
              </a:extLst>
            </p:cNvPr>
            <p:cNvSpPr/>
            <p:nvPr/>
          </p:nvSpPr>
          <p:spPr>
            <a:xfrm>
              <a:off x="8646398" y="5511677"/>
              <a:ext cx="1412240" cy="1412240"/>
            </a:xfrm>
            <a:custGeom>
              <a:avLst/>
              <a:gdLst/>
              <a:ahLst/>
              <a:cxnLst/>
              <a:rect l="l" t="t" r="r" b="b"/>
              <a:pathLst>
                <a:path w="1412240" h="1412240">
                  <a:moveTo>
                    <a:pt x="705942" y="0"/>
                  </a:moveTo>
                  <a:lnTo>
                    <a:pt x="0" y="705929"/>
                  </a:lnTo>
                  <a:lnTo>
                    <a:pt x="705942" y="1411871"/>
                  </a:lnTo>
                  <a:lnTo>
                    <a:pt x="1411871" y="705929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CE3E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8">
              <a:extLst>
                <a:ext uri="{FF2B5EF4-FFF2-40B4-BE49-F238E27FC236}">
                  <a16:creationId xmlns:a16="http://schemas.microsoft.com/office/drawing/2014/main" id="{45911AD9-65CA-ABD5-42E8-D15A487151A7}"/>
                </a:ext>
              </a:extLst>
            </p:cNvPr>
            <p:cNvSpPr/>
            <p:nvPr/>
          </p:nvSpPr>
          <p:spPr>
            <a:xfrm>
              <a:off x="7940070" y="6217610"/>
              <a:ext cx="1412240" cy="1342390"/>
            </a:xfrm>
            <a:custGeom>
              <a:avLst/>
              <a:gdLst/>
              <a:ahLst/>
              <a:cxnLst/>
              <a:rect l="l" t="t" r="r" b="b"/>
              <a:pathLst>
                <a:path w="1412240" h="1342390">
                  <a:moveTo>
                    <a:pt x="705942" y="0"/>
                  </a:moveTo>
                  <a:lnTo>
                    <a:pt x="0" y="705942"/>
                  </a:lnTo>
                  <a:lnTo>
                    <a:pt x="636452" y="1342395"/>
                  </a:lnTo>
                  <a:lnTo>
                    <a:pt x="775407" y="1342395"/>
                  </a:lnTo>
                  <a:lnTo>
                    <a:pt x="1411871" y="705942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9">
              <a:extLst>
                <a:ext uri="{FF2B5EF4-FFF2-40B4-BE49-F238E27FC236}">
                  <a16:creationId xmlns:a16="http://schemas.microsoft.com/office/drawing/2014/main" id="{E9729AA2-4161-FF62-7BE5-24311EA7C073}"/>
                </a:ext>
              </a:extLst>
            </p:cNvPr>
            <p:cNvSpPr/>
            <p:nvPr/>
          </p:nvSpPr>
          <p:spPr>
            <a:xfrm>
              <a:off x="7303245" y="6923553"/>
              <a:ext cx="1273175" cy="636905"/>
            </a:xfrm>
            <a:custGeom>
              <a:avLst/>
              <a:gdLst/>
              <a:ahLst/>
              <a:cxnLst/>
              <a:rect l="l" t="t" r="r" b="b"/>
              <a:pathLst>
                <a:path w="1273175" h="636904">
                  <a:moveTo>
                    <a:pt x="636440" y="0"/>
                  </a:moveTo>
                  <a:lnTo>
                    <a:pt x="0" y="636451"/>
                  </a:lnTo>
                  <a:lnTo>
                    <a:pt x="1272891" y="636451"/>
                  </a:lnTo>
                  <a:lnTo>
                    <a:pt x="636440" y="0"/>
                  </a:lnTo>
                  <a:close/>
                </a:path>
              </a:pathLst>
            </a:custGeom>
            <a:solidFill>
              <a:srgbClr val="2722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30">
              <a:extLst>
                <a:ext uri="{FF2B5EF4-FFF2-40B4-BE49-F238E27FC236}">
                  <a16:creationId xmlns:a16="http://schemas.microsoft.com/office/drawing/2014/main" id="{CD1B5D7C-D5D7-3E0B-2BBC-F14895B676C9}"/>
                </a:ext>
              </a:extLst>
            </p:cNvPr>
            <p:cNvSpPr/>
            <p:nvPr/>
          </p:nvSpPr>
          <p:spPr>
            <a:xfrm>
              <a:off x="6527829" y="6218007"/>
              <a:ext cx="1412240" cy="1342390"/>
            </a:xfrm>
            <a:custGeom>
              <a:avLst/>
              <a:gdLst/>
              <a:ahLst/>
              <a:cxnLst/>
              <a:rect l="l" t="t" r="r" b="b"/>
              <a:pathLst>
                <a:path w="1412240" h="1342390">
                  <a:moveTo>
                    <a:pt x="705942" y="0"/>
                  </a:moveTo>
                  <a:lnTo>
                    <a:pt x="0" y="705929"/>
                  </a:lnTo>
                  <a:lnTo>
                    <a:pt x="636068" y="1341997"/>
                  </a:lnTo>
                  <a:lnTo>
                    <a:pt x="775815" y="1341997"/>
                  </a:lnTo>
                  <a:lnTo>
                    <a:pt x="1411871" y="705929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2">
              <a:extLst>
                <a:ext uri="{FF2B5EF4-FFF2-40B4-BE49-F238E27FC236}">
                  <a16:creationId xmlns:a16="http://schemas.microsoft.com/office/drawing/2014/main" id="{1F2E7419-0548-6E9E-65E5-084CB6DAECFC}"/>
                </a:ext>
              </a:extLst>
            </p:cNvPr>
            <p:cNvSpPr/>
            <p:nvPr/>
          </p:nvSpPr>
          <p:spPr>
            <a:xfrm>
              <a:off x="8715134" y="6923566"/>
              <a:ext cx="1273175" cy="636905"/>
            </a:xfrm>
            <a:custGeom>
              <a:avLst/>
              <a:gdLst/>
              <a:ahLst/>
              <a:cxnLst/>
              <a:rect l="l" t="t" r="r" b="b"/>
              <a:pathLst>
                <a:path w="1273175" h="636904">
                  <a:moveTo>
                    <a:pt x="636438" y="0"/>
                  </a:moveTo>
                  <a:lnTo>
                    <a:pt x="0" y="636438"/>
                  </a:lnTo>
                  <a:lnTo>
                    <a:pt x="1272889" y="636438"/>
                  </a:lnTo>
                  <a:lnTo>
                    <a:pt x="636438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33">
              <a:extLst>
                <a:ext uri="{FF2B5EF4-FFF2-40B4-BE49-F238E27FC236}">
                  <a16:creationId xmlns:a16="http://schemas.microsoft.com/office/drawing/2014/main" id="{8AB2ABE8-E5D5-A251-8B73-980D30470EDE}"/>
                </a:ext>
              </a:extLst>
            </p:cNvPr>
            <p:cNvSpPr/>
            <p:nvPr/>
          </p:nvSpPr>
          <p:spPr>
            <a:xfrm>
              <a:off x="9352016" y="6217616"/>
              <a:ext cx="1340485" cy="1342390"/>
            </a:xfrm>
            <a:custGeom>
              <a:avLst/>
              <a:gdLst/>
              <a:ahLst/>
              <a:cxnLst/>
              <a:rect l="l" t="t" r="r" b="b"/>
              <a:pathLst>
                <a:path w="1340484" h="1342390">
                  <a:moveTo>
                    <a:pt x="705942" y="0"/>
                  </a:moveTo>
                  <a:lnTo>
                    <a:pt x="0" y="705929"/>
                  </a:lnTo>
                  <a:lnTo>
                    <a:pt x="636470" y="1342388"/>
                  </a:lnTo>
                  <a:lnTo>
                    <a:pt x="775412" y="1342388"/>
                  </a:lnTo>
                  <a:lnTo>
                    <a:pt x="1339986" y="777814"/>
                  </a:lnTo>
                  <a:lnTo>
                    <a:pt x="1339986" y="634044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2722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4">
              <a:extLst>
                <a:ext uri="{FF2B5EF4-FFF2-40B4-BE49-F238E27FC236}">
                  <a16:creationId xmlns:a16="http://schemas.microsoft.com/office/drawing/2014/main" id="{9C462927-F86E-4ADA-6E88-720EDAE9EFAE}"/>
                </a:ext>
              </a:extLst>
            </p:cNvPr>
            <p:cNvSpPr/>
            <p:nvPr/>
          </p:nvSpPr>
          <p:spPr>
            <a:xfrm>
              <a:off x="10128618" y="6996631"/>
              <a:ext cx="563880" cy="563880"/>
            </a:xfrm>
            <a:custGeom>
              <a:avLst/>
              <a:gdLst/>
              <a:ahLst/>
              <a:cxnLst/>
              <a:rect l="l" t="t" r="r" b="b"/>
              <a:pathLst>
                <a:path w="563879" h="563879">
                  <a:moveTo>
                    <a:pt x="563384" y="0"/>
                  </a:moveTo>
                  <a:lnTo>
                    <a:pt x="0" y="563374"/>
                  </a:lnTo>
                  <a:lnTo>
                    <a:pt x="563384" y="563374"/>
                  </a:lnTo>
                  <a:lnTo>
                    <a:pt x="563384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35">
              <a:extLst>
                <a:ext uri="{FF2B5EF4-FFF2-40B4-BE49-F238E27FC236}">
                  <a16:creationId xmlns:a16="http://schemas.microsoft.com/office/drawing/2014/main" id="{148AC898-F9F8-E6E0-FBD4-FF21357C796F}"/>
                </a:ext>
              </a:extLst>
            </p:cNvPr>
            <p:cNvSpPr/>
            <p:nvPr/>
          </p:nvSpPr>
          <p:spPr>
            <a:xfrm>
              <a:off x="9351957" y="4805734"/>
              <a:ext cx="1340485" cy="1412240"/>
            </a:xfrm>
            <a:custGeom>
              <a:avLst/>
              <a:gdLst/>
              <a:ahLst/>
              <a:cxnLst/>
              <a:rect l="l" t="t" r="r" b="b"/>
              <a:pathLst>
                <a:path w="1340484" h="1412239">
                  <a:moveTo>
                    <a:pt x="705942" y="0"/>
                  </a:moveTo>
                  <a:lnTo>
                    <a:pt x="0" y="705929"/>
                  </a:lnTo>
                  <a:lnTo>
                    <a:pt x="705942" y="1411871"/>
                  </a:lnTo>
                  <a:lnTo>
                    <a:pt x="1340045" y="777756"/>
                  </a:lnTo>
                  <a:lnTo>
                    <a:pt x="1340045" y="634103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46">
              <a:extLst>
                <a:ext uri="{FF2B5EF4-FFF2-40B4-BE49-F238E27FC236}">
                  <a16:creationId xmlns:a16="http://schemas.microsoft.com/office/drawing/2014/main" id="{B10C3A5D-4CAA-C4E1-2316-32E4D5537765}"/>
                </a:ext>
              </a:extLst>
            </p:cNvPr>
            <p:cNvSpPr/>
            <p:nvPr/>
          </p:nvSpPr>
          <p:spPr>
            <a:xfrm>
              <a:off x="9331279" y="6514433"/>
              <a:ext cx="120281" cy="13746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47">
              <a:extLst>
                <a:ext uri="{FF2B5EF4-FFF2-40B4-BE49-F238E27FC236}">
                  <a16:creationId xmlns:a16="http://schemas.microsoft.com/office/drawing/2014/main" id="{DF392EEA-06E9-F0E1-10F7-E69E9D4504F4}"/>
                </a:ext>
              </a:extLst>
            </p:cNvPr>
            <p:cNvSpPr/>
            <p:nvPr/>
          </p:nvSpPr>
          <p:spPr>
            <a:xfrm>
              <a:off x="9475048" y="6468866"/>
              <a:ext cx="105956" cy="1830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48">
              <a:extLst>
                <a:ext uri="{FF2B5EF4-FFF2-40B4-BE49-F238E27FC236}">
                  <a16:creationId xmlns:a16="http://schemas.microsoft.com/office/drawing/2014/main" id="{EDA18FC4-BF5B-4B1A-1F54-6425DBFDD743}"/>
                </a:ext>
              </a:extLst>
            </p:cNvPr>
            <p:cNvSpPr/>
            <p:nvPr/>
          </p:nvSpPr>
          <p:spPr>
            <a:xfrm>
              <a:off x="9606071" y="6514431"/>
              <a:ext cx="121272" cy="13962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49">
              <a:extLst>
                <a:ext uri="{FF2B5EF4-FFF2-40B4-BE49-F238E27FC236}">
                  <a16:creationId xmlns:a16="http://schemas.microsoft.com/office/drawing/2014/main" id="{1D3B5F45-CAD4-DEA2-4FE7-1889FDFA3D66}"/>
                </a:ext>
              </a:extLst>
            </p:cNvPr>
            <p:cNvSpPr/>
            <p:nvPr/>
          </p:nvSpPr>
          <p:spPr>
            <a:xfrm>
              <a:off x="9749034" y="6512460"/>
              <a:ext cx="237396" cy="14140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50">
              <a:extLst>
                <a:ext uri="{FF2B5EF4-FFF2-40B4-BE49-F238E27FC236}">
                  <a16:creationId xmlns:a16="http://schemas.microsoft.com/office/drawing/2014/main" id="{C5CBB7BD-A40F-F464-BDF1-B4A82E32E627}"/>
                </a:ext>
              </a:extLst>
            </p:cNvPr>
            <p:cNvSpPr/>
            <p:nvPr/>
          </p:nvSpPr>
          <p:spPr>
            <a:xfrm>
              <a:off x="10029793" y="6514427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5">
                  <a:moveTo>
                    <a:pt x="0" y="0"/>
                  </a:moveTo>
                  <a:lnTo>
                    <a:pt x="0" y="137464"/>
                  </a:lnTo>
                </a:path>
              </a:pathLst>
            </a:custGeom>
            <a:ln w="306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51">
              <a:extLst>
                <a:ext uri="{FF2B5EF4-FFF2-40B4-BE49-F238E27FC236}">
                  <a16:creationId xmlns:a16="http://schemas.microsoft.com/office/drawing/2014/main" id="{FB8E109E-7B32-3018-9BFE-CE3DF84C9539}"/>
                </a:ext>
              </a:extLst>
            </p:cNvPr>
            <p:cNvSpPr/>
            <p:nvPr/>
          </p:nvSpPr>
          <p:spPr>
            <a:xfrm>
              <a:off x="10079903" y="6514433"/>
              <a:ext cx="120269" cy="13746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52">
              <a:extLst>
                <a:ext uri="{FF2B5EF4-FFF2-40B4-BE49-F238E27FC236}">
                  <a16:creationId xmlns:a16="http://schemas.microsoft.com/office/drawing/2014/main" id="{7178B9D0-97DC-19A8-6D0C-BFC32313A77C}"/>
                </a:ext>
              </a:extLst>
            </p:cNvPr>
            <p:cNvSpPr/>
            <p:nvPr/>
          </p:nvSpPr>
          <p:spPr>
            <a:xfrm>
              <a:off x="9331281" y="6700287"/>
              <a:ext cx="52705" cy="76835"/>
            </a:xfrm>
            <a:custGeom>
              <a:avLst/>
              <a:gdLst/>
              <a:ahLst/>
              <a:cxnLst/>
              <a:rect l="l" t="t" r="r" b="b"/>
              <a:pathLst>
                <a:path w="52704" h="76834">
                  <a:moveTo>
                    <a:pt x="8737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2362" y="76568"/>
                  </a:lnTo>
                  <a:lnTo>
                    <a:pt x="52362" y="68580"/>
                  </a:lnTo>
                  <a:lnTo>
                    <a:pt x="8737" y="6858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53">
              <a:extLst>
                <a:ext uri="{FF2B5EF4-FFF2-40B4-BE49-F238E27FC236}">
                  <a16:creationId xmlns:a16="http://schemas.microsoft.com/office/drawing/2014/main" id="{4C96C07D-3988-9195-6076-5CD16B37A53B}"/>
                </a:ext>
              </a:extLst>
            </p:cNvPr>
            <p:cNvSpPr/>
            <p:nvPr/>
          </p:nvSpPr>
          <p:spPr>
            <a:xfrm>
              <a:off x="9405372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54">
              <a:extLst>
                <a:ext uri="{FF2B5EF4-FFF2-40B4-BE49-F238E27FC236}">
                  <a16:creationId xmlns:a16="http://schemas.microsoft.com/office/drawing/2014/main" id="{18FBA84A-8408-236C-3C6A-B5EA5C99E635}"/>
                </a:ext>
              </a:extLst>
            </p:cNvPr>
            <p:cNvSpPr/>
            <p:nvPr/>
          </p:nvSpPr>
          <p:spPr>
            <a:xfrm>
              <a:off x="9523867" y="6699739"/>
              <a:ext cx="146272" cy="7711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55">
              <a:extLst>
                <a:ext uri="{FF2B5EF4-FFF2-40B4-BE49-F238E27FC236}">
                  <a16:creationId xmlns:a16="http://schemas.microsoft.com/office/drawing/2014/main" id="{B8BA56AB-C50F-E483-6A22-0C201FC5CE99}"/>
                </a:ext>
              </a:extLst>
            </p:cNvPr>
            <p:cNvSpPr/>
            <p:nvPr/>
          </p:nvSpPr>
          <p:spPr>
            <a:xfrm>
              <a:off x="9690975" y="6700287"/>
              <a:ext cx="62865" cy="76835"/>
            </a:xfrm>
            <a:custGeom>
              <a:avLst/>
              <a:gdLst/>
              <a:ahLst/>
              <a:cxnLst/>
              <a:rect l="l" t="t" r="r" b="b"/>
              <a:pathLst>
                <a:path w="62865" h="76834">
                  <a:moveTo>
                    <a:pt x="4185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34442" y="76568"/>
                  </a:lnTo>
                  <a:lnTo>
                    <a:pt x="45983" y="75148"/>
                  </a:lnTo>
                  <a:lnTo>
                    <a:pt x="54854" y="71040"/>
                  </a:lnTo>
                  <a:lnTo>
                    <a:pt x="56800" y="68795"/>
                  </a:lnTo>
                  <a:lnTo>
                    <a:pt x="8636" y="68795"/>
                  </a:lnTo>
                  <a:lnTo>
                    <a:pt x="8636" y="41783"/>
                  </a:lnTo>
                  <a:lnTo>
                    <a:pt x="58120" y="41783"/>
                  </a:lnTo>
                  <a:lnTo>
                    <a:pt x="55143" y="39585"/>
                  </a:lnTo>
                  <a:lnTo>
                    <a:pt x="45948" y="36969"/>
                  </a:lnTo>
                  <a:lnTo>
                    <a:pt x="52044" y="34340"/>
                  </a:lnTo>
                  <a:lnTo>
                    <a:pt x="52305" y="34124"/>
                  </a:lnTo>
                  <a:lnTo>
                    <a:pt x="8636" y="34124"/>
                  </a:lnTo>
                  <a:lnTo>
                    <a:pt x="8636" y="7759"/>
                  </a:lnTo>
                  <a:lnTo>
                    <a:pt x="54219" y="7759"/>
                  </a:lnTo>
                  <a:lnTo>
                    <a:pt x="53263" y="6781"/>
                  </a:lnTo>
                  <a:lnTo>
                    <a:pt x="48831" y="2514"/>
                  </a:lnTo>
                  <a:lnTo>
                    <a:pt x="41859" y="0"/>
                  </a:lnTo>
                  <a:close/>
                </a:path>
                <a:path w="62865" h="76834">
                  <a:moveTo>
                    <a:pt x="58120" y="41783"/>
                  </a:moveTo>
                  <a:lnTo>
                    <a:pt x="46736" y="41783"/>
                  </a:lnTo>
                  <a:lnTo>
                    <a:pt x="53708" y="46596"/>
                  </a:lnTo>
                  <a:lnTo>
                    <a:pt x="53708" y="63766"/>
                  </a:lnTo>
                  <a:lnTo>
                    <a:pt x="46507" y="68795"/>
                  </a:lnTo>
                  <a:lnTo>
                    <a:pt x="56800" y="68795"/>
                  </a:lnTo>
                  <a:lnTo>
                    <a:pt x="60549" y="64470"/>
                  </a:lnTo>
                  <a:lnTo>
                    <a:pt x="62560" y="55664"/>
                  </a:lnTo>
                  <a:lnTo>
                    <a:pt x="62560" y="45059"/>
                  </a:lnTo>
                  <a:lnTo>
                    <a:pt x="58120" y="41783"/>
                  </a:lnTo>
                  <a:close/>
                </a:path>
                <a:path w="62865" h="76834">
                  <a:moveTo>
                    <a:pt x="54219" y="7759"/>
                  </a:moveTo>
                  <a:lnTo>
                    <a:pt x="43294" y="7759"/>
                  </a:lnTo>
                  <a:lnTo>
                    <a:pt x="49390" y="12687"/>
                  </a:lnTo>
                  <a:lnTo>
                    <a:pt x="49390" y="29527"/>
                  </a:lnTo>
                  <a:lnTo>
                    <a:pt x="42189" y="34124"/>
                  </a:lnTo>
                  <a:lnTo>
                    <a:pt x="52305" y="34124"/>
                  </a:lnTo>
                  <a:lnTo>
                    <a:pt x="58242" y="29210"/>
                  </a:lnTo>
                  <a:lnTo>
                    <a:pt x="58242" y="14325"/>
                  </a:lnTo>
                  <a:lnTo>
                    <a:pt x="56578" y="10172"/>
                  </a:lnTo>
                  <a:lnTo>
                    <a:pt x="54219" y="77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56">
              <a:extLst>
                <a:ext uri="{FF2B5EF4-FFF2-40B4-BE49-F238E27FC236}">
                  <a16:creationId xmlns:a16="http://schemas.microsoft.com/office/drawing/2014/main" id="{890199C2-2EAD-ACFB-1796-846740DFF9FE}"/>
                </a:ext>
              </a:extLst>
            </p:cNvPr>
            <p:cNvSpPr/>
            <p:nvPr/>
          </p:nvSpPr>
          <p:spPr>
            <a:xfrm>
              <a:off x="9776473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57">
              <a:extLst>
                <a:ext uri="{FF2B5EF4-FFF2-40B4-BE49-F238E27FC236}">
                  <a16:creationId xmlns:a16="http://schemas.microsoft.com/office/drawing/2014/main" id="{51A4CDD7-AD2F-E20E-45E1-6C428210AE76}"/>
                </a:ext>
              </a:extLst>
            </p:cNvPr>
            <p:cNvSpPr/>
            <p:nvPr/>
          </p:nvSpPr>
          <p:spPr>
            <a:xfrm>
              <a:off x="9856206" y="6700287"/>
              <a:ext cx="52705" cy="76835"/>
            </a:xfrm>
            <a:custGeom>
              <a:avLst/>
              <a:gdLst/>
              <a:ahLst/>
              <a:cxnLst/>
              <a:rect l="l" t="t" r="r" b="b"/>
              <a:pathLst>
                <a:path w="52704" h="76834">
                  <a:moveTo>
                    <a:pt x="8750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2362" y="76568"/>
                  </a:lnTo>
                  <a:lnTo>
                    <a:pt x="52362" y="68580"/>
                  </a:lnTo>
                  <a:lnTo>
                    <a:pt x="8750" y="68580"/>
                  </a:lnTo>
                  <a:lnTo>
                    <a:pt x="8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58">
              <a:extLst>
                <a:ext uri="{FF2B5EF4-FFF2-40B4-BE49-F238E27FC236}">
                  <a16:creationId xmlns:a16="http://schemas.microsoft.com/office/drawing/2014/main" id="{988DC739-0F2D-3950-6801-9510B8B804C9}"/>
                </a:ext>
              </a:extLst>
            </p:cNvPr>
            <p:cNvSpPr/>
            <p:nvPr/>
          </p:nvSpPr>
          <p:spPr>
            <a:xfrm>
              <a:off x="9965624" y="6698973"/>
              <a:ext cx="69862" cy="7918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59">
              <a:extLst>
                <a:ext uri="{FF2B5EF4-FFF2-40B4-BE49-F238E27FC236}">
                  <a16:creationId xmlns:a16="http://schemas.microsoft.com/office/drawing/2014/main" id="{36E0AB0C-9957-5DE4-4F7F-00F037F835EA}"/>
                </a:ext>
              </a:extLst>
            </p:cNvPr>
            <p:cNvSpPr/>
            <p:nvPr/>
          </p:nvSpPr>
          <p:spPr>
            <a:xfrm>
              <a:off x="10056321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60">
              <a:extLst>
                <a:ext uri="{FF2B5EF4-FFF2-40B4-BE49-F238E27FC236}">
                  <a16:creationId xmlns:a16="http://schemas.microsoft.com/office/drawing/2014/main" id="{52D1AC54-A8BA-C7F1-D5E5-2909AE2696DD}"/>
                </a:ext>
              </a:extLst>
            </p:cNvPr>
            <p:cNvSpPr/>
            <p:nvPr/>
          </p:nvSpPr>
          <p:spPr>
            <a:xfrm>
              <a:off x="10136062" y="6700292"/>
              <a:ext cx="64096" cy="7655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61">
              <a:extLst>
                <a:ext uri="{FF2B5EF4-FFF2-40B4-BE49-F238E27FC236}">
                  <a16:creationId xmlns:a16="http://schemas.microsoft.com/office/drawing/2014/main" id="{1BDBE44D-6CC9-3037-A9CC-4308CA06FE26}"/>
                </a:ext>
              </a:extLst>
            </p:cNvPr>
            <p:cNvSpPr/>
            <p:nvPr/>
          </p:nvSpPr>
          <p:spPr>
            <a:xfrm>
              <a:off x="9036746" y="6114841"/>
              <a:ext cx="1457954" cy="122173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5" name="Image 84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D7C6A9FA-E285-8DE6-5D27-EFBE1AA70F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93" y="6330547"/>
            <a:ext cx="2419350" cy="774309"/>
          </a:xfrm>
          <a:prstGeom prst="rect">
            <a:avLst/>
          </a:prstGeom>
        </p:spPr>
      </p:pic>
      <p:pic>
        <p:nvPicPr>
          <p:cNvPr id="87" name="Image 86" descr="Une image contenant texte, cercle, logo, Police&#10;&#10;Description générée automatiquement">
            <a:extLst>
              <a:ext uri="{FF2B5EF4-FFF2-40B4-BE49-F238E27FC236}">
                <a16:creationId xmlns:a16="http://schemas.microsoft.com/office/drawing/2014/main" id="{124ED0FA-CABD-320C-9690-3304E14E7ED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19" y="6165300"/>
            <a:ext cx="2432094" cy="11806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 51">
            <a:extLst>
              <a:ext uri="{FF2B5EF4-FFF2-40B4-BE49-F238E27FC236}">
                <a16:creationId xmlns:a16="http://schemas.microsoft.com/office/drawing/2014/main" id="{E3487F2D-8222-441A-A24E-8BDC6261DF2F}"/>
              </a:ext>
            </a:extLst>
          </p:cNvPr>
          <p:cNvGrpSpPr/>
          <p:nvPr/>
        </p:nvGrpSpPr>
        <p:grpSpPr>
          <a:xfrm>
            <a:off x="3247712" y="607582"/>
            <a:ext cx="3290269" cy="1095472"/>
            <a:chOff x="6295890" y="1582525"/>
            <a:chExt cx="3290269" cy="1095472"/>
          </a:xfrm>
        </p:grpSpPr>
        <p:sp>
          <p:nvSpPr>
            <p:cNvPr id="25" name="object 25"/>
            <p:cNvSpPr/>
            <p:nvPr/>
          </p:nvSpPr>
          <p:spPr>
            <a:xfrm>
              <a:off x="6349530" y="2506052"/>
              <a:ext cx="149847" cy="1719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15662" y="2508910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09" h="53975">
                  <a:moveTo>
                    <a:pt x="29209" y="0"/>
                  </a:moveTo>
                  <a:lnTo>
                    <a:pt x="7353" y="0"/>
                  </a:lnTo>
                  <a:lnTo>
                    <a:pt x="7353" y="24942"/>
                  </a:lnTo>
                  <a:lnTo>
                    <a:pt x="15913" y="24942"/>
                  </a:lnTo>
                  <a:lnTo>
                    <a:pt x="15526" y="31837"/>
                  </a:lnTo>
                  <a:lnTo>
                    <a:pt x="12852" y="37401"/>
                  </a:lnTo>
                  <a:lnTo>
                    <a:pt x="7729" y="41898"/>
                  </a:lnTo>
                  <a:lnTo>
                    <a:pt x="0" y="45592"/>
                  </a:lnTo>
                  <a:lnTo>
                    <a:pt x="2844" y="53898"/>
                  </a:lnTo>
                  <a:lnTo>
                    <a:pt x="14583" y="49822"/>
                  </a:lnTo>
                  <a:lnTo>
                    <a:pt x="22799" y="43337"/>
                  </a:lnTo>
                  <a:lnTo>
                    <a:pt x="27630" y="34001"/>
                  </a:lnTo>
                  <a:lnTo>
                    <a:pt x="29209" y="21374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80186" y="2666387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348" y="0"/>
                  </a:lnTo>
                </a:path>
              </a:pathLst>
            </a:custGeom>
            <a:ln w="17780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80186" y="2600347"/>
              <a:ext cx="19050" cy="57150"/>
            </a:xfrm>
            <a:custGeom>
              <a:avLst/>
              <a:gdLst/>
              <a:ahLst/>
              <a:cxnLst/>
              <a:rect l="l" t="t" r="r" b="b"/>
              <a:pathLst>
                <a:path w="19050" h="57150">
                  <a:moveTo>
                    <a:pt x="0" y="57150"/>
                  </a:moveTo>
                  <a:lnTo>
                    <a:pt x="18757" y="57150"/>
                  </a:lnTo>
                  <a:lnTo>
                    <a:pt x="18757" y="0"/>
                  </a:lnTo>
                  <a:lnTo>
                    <a:pt x="0" y="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80186" y="2591457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486" y="0"/>
                  </a:lnTo>
                </a:path>
              </a:pathLst>
            </a:custGeom>
            <a:ln w="17779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80186" y="2525417"/>
              <a:ext cx="19050" cy="57150"/>
            </a:xfrm>
            <a:custGeom>
              <a:avLst/>
              <a:gdLst/>
              <a:ahLst/>
              <a:cxnLst/>
              <a:rect l="l" t="t" r="r" b="b"/>
              <a:pathLst>
                <a:path w="19050" h="57150">
                  <a:moveTo>
                    <a:pt x="0" y="57149"/>
                  </a:moveTo>
                  <a:lnTo>
                    <a:pt x="18757" y="57149"/>
                  </a:lnTo>
                  <a:lnTo>
                    <a:pt x="18757" y="0"/>
                  </a:lnTo>
                  <a:lnTo>
                    <a:pt x="0" y="0"/>
                  </a:lnTo>
                  <a:lnTo>
                    <a:pt x="0" y="57149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80186" y="2517162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167" y="0"/>
                  </a:lnTo>
                </a:path>
              </a:pathLst>
            </a:custGeom>
            <a:ln w="16510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23285" y="2506538"/>
              <a:ext cx="124688" cy="1709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4550" y="2526243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907"/>
                  </a:lnTo>
                </a:path>
              </a:pathLst>
            </a:custGeom>
            <a:ln w="19011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69241" y="2517575"/>
              <a:ext cx="130810" cy="0"/>
            </a:xfrm>
            <a:custGeom>
              <a:avLst/>
              <a:gdLst/>
              <a:ahLst/>
              <a:cxnLst/>
              <a:rect l="l" t="t" r="r" b="b"/>
              <a:pathLst>
                <a:path w="130809">
                  <a:moveTo>
                    <a:pt x="0" y="0"/>
                  </a:moveTo>
                  <a:lnTo>
                    <a:pt x="130619" y="0"/>
                  </a:lnTo>
                </a:path>
              </a:pathLst>
            </a:custGeom>
            <a:ln w="17335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96098" y="2508900"/>
              <a:ext cx="137502" cy="1662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62705" y="2459747"/>
              <a:ext cx="121361" cy="2153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14120" y="2508907"/>
              <a:ext cx="138455" cy="1688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80962" y="2506538"/>
              <a:ext cx="124688" cy="1709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27865" y="2506538"/>
              <a:ext cx="124688" cy="1709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96736" y="2508910"/>
              <a:ext cx="0" cy="166370"/>
            </a:xfrm>
            <a:custGeom>
              <a:avLst/>
              <a:gdLst/>
              <a:ahLst/>
              <a:cxnLst/>
              <a:rect l="l" t="t" r="r" b="b"/>
              <a:pathLst>
                <a:path h="166369">
                  <a:moveTo>
                    <a:pt x="0" y="0"/>
                  </a:moveTo>
                  <a:lnTo>
                    <a:pt x="0" y="166242"/>
                  </a:lnTo>
                </a:path>
              </a:pathLst>
            </a:custGeom>
            <a:ln w="18757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149737" y="2508900"/>
              <a:ext cx="137502" cy="1662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95890" y="1582525"/>
              <a:ext cx="746760" cy="836930"/>
            </a:xfrm>
            <a:custGeom>
              <a:avLst/>
              <a:gdLst/>
              <a:ahLst/>
              <a:cxnLst/>
              <a:rect l="l" t="t" r="r" b="b"/>
              <a:pathLst>
                <a:path w="746759" h="836930">
                  <a:moveTo>
                    <a:pt x="421665" y="0"/>
                  </a:moveTo>
                  <a:lnTo>
                    <a:pt x="369625" y="2829"/>
                  </a:lnTo>
                  <a:lnTo>
                    <a:pt x="320098" y="11102"/>
                  </a:lnTo>
                  <a:lnTo>
                    <a:pt x="273300" y="24499"/>
                  </a:lnTo>
                  <a:lnTo>
                    <a:pt x="229446" y="42698"/>
                  </a:lnTo>
                  <a:lnTo>
                    <a:pt x="188749" y="65378"/>
                  </a:lnTo>
                  <a:lnTo>
                    <a:pt x="151424" y="92220"/>
                  </a:lnTo>
                  <a:lnTo>
                    <a:pt x="117687" y="122901"/>
                  </a:lnTo>
                  <a:lnTo>
                    <a:pt x="87752" y="157100"/>
                  </a:lnTo>
                  <a:lnTo>
                    <a:pt x="61833" y="194498"/>
                  </a:lnTo>
                  <a:lnTo>
                    <a:pt x="40145" y="234773"/>
                  </a:lnTo>
                  <a:lnTo>
                    <a:pt x="22904" y="277603"/>
                  </a:lnTo>
                  <a:lnTo>
                    <a:pt x="10322" y="322669"/>
                  </a:lnTo>
                  <a:lnTo>
                    <a:pt x="2616" y="369650"/>
                  </a:lnTo>
                  <a:lnTo>
                    <a:pt x="126" y="415874"/>
                  </a:lnTo>
                  <a:lnTo>
                    <a:pt x="0" y="420484"/>
                  </a:lnTo>
                  <a:lnTo>
                    <a:pt x="2663" y="469457"/>
                  </a:lnTo>
                  <a:lnTo>
                    <a:pt x="10485" y="516647"/>
                  </a:lnTo>
                  <a:lnTo>
                    <a:pt x="23212" y="561759"/>
                  </a:lnTo>
                  <a:lnTo>
                    <a:pt x="40593" y="604496"/>
                  </a:lnTo>
                  <a:lnTo>
                    <a:pt x="62374" y="644564"/>
                  </a:lnTo>
                  <a:lnTo>
                    <a:pt x="88303" y="681668"/>
                  </a:lnTo>
                  <a:lnTo>
                    <a:pt x="118127" y="715513"/>
                  </a:lnTo>
                  <a:lnTo>
                    <a:pt x="151594" y="745802"/>
                  </a:lnTo>
                  <a:lnTo>
                    <a:pt x="188451" y="772242"/>
                  </a:lnTo>
                  <a:lnTo>
                    <a:pt x="228445" y="794537"/>
                  </a:lnTo>
                  <a:lnTo>
                    <a:pt x="271324" y="812391"/>
                  </a:lnTo>
                  <a:lnTo>
                    <a:pt x="316835" y="825509"/>
                  </a:lnTo>
                  <a:lnTo>
                    <a:pt x="364726" y="833597"/>
                  </a:lnTo>
                  <a:lnTo>
                    <a:pt x="414743" y="836358"/>
                  </a:lnTo>
                  <a:lnTo>
                    <a:pt x="470683" y="833803"/>
                  </a:lnTo>
                  <a:lnTo>
                    <a:pt x="521129" y="826310"/>
                  </a:lnTo>
                  <a:lnTo>
                    <a:pt x="566757" y="814133"/>
                  </a:lnTo>
                  <a:lnTo>
                    <a:pt x="608244" y="797529"/>
                  </a:lnTo>
                  <a:lnTo>
                    <a:pt x="646264" y="776754"/>
                  </a:lnTo>
                  <a:lnTo>
                    <a:pt x="681495" y="752064"/>
                  </a:lnTo>
                  <a:lnTo>
                    <a:pt x="714611" y="723713"/>
                  </a:lnTo>
                  <a:lnTo>
                    <a:pt x="746290" y="691959"/>
                  </a:lnTo>
                  <a:lnTo>
                    <a:pt x="726843" y="672312"/>
                  </a:lnTo>
                  <a:lnTo>
                    <a:pt x="420535" y="672312"/>
                  </a:lnTo>
                  <a:lnTo>
                    <a:pt x="370646" y="667078"/>
                  </a:lnTo>
                  <a:lnTo>
                    <a:pt x="325389" y="652097"/>
                  </a:lnTo>
                  <a:lnTo>
                    <a:pt x="285386" y="628454"/>
                  </a:lnTo>
                  <a:lnTo>
                    <a:pt x="251259" y="597231"/>
                  </a:lnTo>
                  <a:lnTo>
                    <a:pt x="223633" y="559513"/>
                  </a:lnTo>
                  <a:lnTo>
                    <a:pt x="203129" y="516384"/>
                  </a:lnTo>
                  <a:lnTo>
                    <a:pt x="190370" y="468926"/>
                  </a:lnTo>
                  <a:lnTo>
                    <a:pt x="185978" y="418223"/>
                  </a:lnTo>
                  <a:lnTo>
                    <a:pt x="185978" y="415874"/>
                  </a:lnTo>
                  <a:lnTo>
                    <a:pt x="190464" y="365243"/>
                  </a:lnTo>
                  <a:lnTo>
                    <a:pt x="203452" y="318031"/>
                  </a:lnTo>
                  <a:lnTo>
                    <a:pt x="224239" y="275264"/>
                  </a:lnTo>
                  <a:lnTo>
                    <a:pt x="252121" y="237969"/>
                  </a:lnTo>
                  <a:lnTo>
                    <a:pt x="286396" y="207174"/>
                  </a:lnTo>
                  <a:lnTo>
                    <a:pt x="326358" y="183905"/>
                  </a:lnTo>
                  <a:lnTo>
                    <a:pt x="371306" y="169191"/>
                  </a:lnTo>
                  <a:lnTo>
                    <a:pt x="420535" y="164058"/>
                  </a:lnTo>
                  <a:lnTo>
                    <a:pt x="706404" y="164058"/>
                  </a:lnTo>
                  <a:lnTo>
                    <a:pt x="740498" y="124739"/>
                  </a:lnTo>
                  <a:lnTo>
                    <a:pt x="707503" y="94548"/>
                  </a:lnTo>
                  <a:lnTo>
                    <a:pt x="671437" y="67674"/>
                  </a:lnTo>
                  <a:lnTo>
                    <a:pt x="631632" y="44602"/>
                  </a:lnTo>
                  <a:lnTo>
                    <a:pt x="587420" y="25814"/>
                  </a:lnTo>
                  <a:lnTo>
                    <a:pt x="538134" y="11795"/>
                  </a:lnTo>
                  <a:lnTo>
                    <a:pt x="483105" y="3029"/>
                  </a:lnTo>
                  <a:lnTo>
                    <a:pt x="421665" y="0"/>
                  </a:lnTo>
                  <a:close/>
                </a:path>
                <a:path w="746759" h="836930">
                  <a:moveTo>
                    <a:pt x="633082" y="577583"/>
                  </a:moveTo>
                  <a:lnTo>
                    <a:pt x="595446" y="610083"/>
                  </a:lnTo>
                  <a:lnTo>
                    <a:pt x="557428" y="636406"/>
                  </a:lnTo>
                  <a:lnTo>
                    <a:pt x="516973" y="655953"/>
                  </a:lnTo>
                  <a:lnTo>
                    <a:pt x="472027" y="668122"/>
                  </a:lnTo>
                  <a:lnTo>
                    <a:pt x="420535" y="672312"/>
                  </a:lnTo>
                  <a:lnTo>
                    <a:pt x="726843" y="672312"/>
                  </a:lnTo>
                  <a:lnTo>
                    <a:pt x="633082" y="577583"/>
                  </a:lnTo>
                  <a:close/>
                </a:path>
                <a:path w="746759" h="836930">
                  <a:moveTo>
                    <a:pt x="706404" y="164058"/>
                  </a:moveTo>
                  <a:lnTo>
                    <a:pt x="420535" y="164058"/>
                  </a:lnTo>
                  <a:lnTo>
                    <a:pt x="467417" y="168110"/>
                  </a:lnTo>
                  <a:lnTo>
                    <a:pt x="510428" y="179864"/>
                  </a:lnTo>
                  <a:lnTo>
                    <a:pt x="550674" y="198716"/>
                  </a:lnTo>
                  <a:lnTo>
                    <a:pt x="589259" y="224061"/>
                  </a:lnTo>
                  <a:lnTo>
                    <a:pt x="627291" y="255295"/>
                  </a:lnTo>
                  <a:lnTo>
                    <a:pt x="706404" y="164058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102856" y="2246591"/>
              <a:ext cx="589915" cy="158750"/>
            </a:xfrm>
            <a:custGeom>
              <a:avLst/>
              <a:gdLst/>
              <a:ahLst/>
              <a:cxnLst/>
              <a:rect l="l" t="t" r="r" b="b"/>
              <a:pathLst>
                <a:path w="589915" h="158750">
                  <a:moveTo>
                    <a:pt x="0" y="158750"/>
                  </a:moveTo>
                  <a:lnTo>
                    <a:pt x="589762" y="158750"/>
                  </a:lnTo>
                  <a:lnTo>
                    <a:pt x="589762" y="0"/>
                  </a:lnTo>
                  <a:lnTo>
                    <a:pt x="0" y="0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102856" y="2076411"/>
              <a:ext cx="177165" cy="170180"/>
            </a:xfrm>
            <a:custGeom>
              <a:avLst/>
              <a:gdLst/>
              <a:ahLst/>
              <a:cxnLst/>
              <a:rect l="l" t="t" r="r" b="b"/>
              <a:pathLst>
                <a:path w="177165" h="170180">
                  <a:moveTo>
                    <a:pt x="0" y="170179"/>
                  </a:moveTo>
                  <a:lnTo>
                    <a:pt x="176745" y="170179"/>
                  </a:lnTo>
                  <a:lnTo>
                    <a:pt x="176745" y="0"/>
                  </a:lnTo>
                  <a:lnTo>
                    <a:pt x="0" y="0"/>
                  </a:lnTo>
                  <a:lnTo>
                    <a:pt x="0" y="170179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102856" y="1918931"/>
              <a:ext cx="532130" cy="157480"/>
            </a:xfrm>
            <a:custGeom>
              <a:avLst/>
              <a:gdLst/>
              <a:ahLst/>
              <a:cxnLst/>
              <a:rect l="l" t="t" r="r" b="b"/>
              <a:pathLst>
                <a:path w="532129" h="157480">
                  <a:moveTo>
                    <a:pt x="0" y="157480"/>
                  </a:moveTo>
                  <a:lnTo>
                    <a:pt x="532003" y="157480"/>
                  </a:lnTo>
                  <a:lnTo>
                    <a:pt x="532003" y="0"/>
                  </a:lnTo>
                  <a:lnTo>
                    <a:pt x="0" y="0"/>
                  </a:lnTo>
                  <a:lnTo>
                    <a:pt x="0" y="15748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02856" y="1755101"/>
              <a:ext cx="177165" cy="163830"/>
            </a:xfrm>
            <a:custGeom>
              <a:avLst/>
              <a:gdLst/>
              <a:ahLst/>
              <a:cxnLst/>
              <a:rect l="l" t="t" r="r" b="b"/>
              <a:pathLst>
                <a:path w="177165" h="163830">
                  <a:moveTo>
                    <a:pt x="0" y="163830"/>
                  </a:moveTo>
                  <a:lnTo>
                    <a:pt x="176745" y="163830"/>
                  </a:lnTo>
                  <a:lnTo>
                    <a:pt x="176745" y="0"/>
                  </a:lnTo>
                  <a:lnTo>
                    <a:pt x="0" y="0"/>
                  </a:lnTo>
                  <a:lnTo>
                    <a:pt x="0" y="16383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02856" y="1596351"/>
              <a:ext cx="584200" cy="158750"/>
            </a:xfrm>
            <a:custGeom>
              <a:avLst/>
              <a:gdLst/>
              <a:ahLst/>
              <a:cxnLst/>
              <a:rect l="l" t="t" r="r" b="b"/>
              <a:pathLst>
                <a:path w="584200" h="158750">
                  <a:moveTo>
                    <a:pt x="0" y="158750"/>
                  </a:moveTo>
                  <a:lnTo>
                    <a:pt x="583984" y="158750"/>
                  </a:lnTo>
                  <a:lnTo>
                    <a:pt x="583984" y="0"/>
                  </a:lnTo>
                  <a:lnTo>
                    <a:pt x="0" y="0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758951" y="1596346"/>
              <a:ext cx="699135" cy="808990"/>
            </a:xfrm>
            <a:custGeom>
              <a:avLst/>
              <a:gdLst/>
              <a:ahLst/>
              <a:cxnLst/>
              <a:rect l="l" t="t" r="r" b="b"/>
              <a:pathLst>
                <a:path w="699134" h="808989">
                  <a:moveTo>
                    <a:pt x="369684" y="0"/>
                  </a:moveTo>
                  <a:lnTo>
                    <a:pt x="0" y="0"/>
                  </a:lnTo>
                  <a:lnTo>
                    <a:pt x="0" y="808710"/>
                  </a:lnTo>
                  <a:lnTo>
                    <a:pt x="177926" y="808710"/>
                  </a:lnTo>
                  <a:lnTo>
                    <a:pt x="177926" y="549935"/>
                  </a:lnTo>
                  <a:lnTo>
                    <a:pt x="521916" y="549935"/>
                  </a:lnTo>
                  <a:lnTo>
                    <a:pt x="501383" y="519925"/>
                  </a:lnTo>
                  <a:lnTo>
                    <a:pt x="543354" y="500861"/>
                  </a:lnTo>
                  <a:lnTo>
                    <a:pt x="580702" y="476348"/>
                  </a:lnTo>
                  <a:lnTo>
                    <a:pt x="612759" y="446305"/>
                  </a:lnTo>
                  <a:lnTo>
                    <a:pt x="638855" y="410652"/>
                  </a:lnTo>
                  <a:lnTo>
                    <a:pt x="647245" y="392836"/>
                  </a:lnTo>
                  <a:lnTo>
                    <a:pt x="177926" y="392836"/>
                  </a:lnTo>
                  <a:lnTo>
                    <a:pt x="177926" y="160578"/>
                  </a:lnTo>
                  <a:lnTo>
                    <a:pt x="656272" y="160578"/>
                  </a:lnTo>
                  <a:lnTo>
                    <a:pt x="635689" y="119511"/>
                  </a:lnTo>
                  <a:lnTo>
                    <a:pt x="605370" y="82029"/>
                  </a:lnTo>
                  <a:lnTo>
                    <a:pt x="569886" y="52654"/>
                  </a:lnTo>
                  <a:lnTo>
                    <a:pt x="528572" y="29706"/>
                  </a:lnTo>
                  <a:lnTo>
                    <a:pt x="481431" y="13241"/>
                  </a:lnTo>
                  <a:lnTo>
                    <a:pt x="428467" y="3320"/>
                  </a:lnTo>
                  <a:lnTo>
                    <a:pt x="369684" y="0"/>
                  </a:lnTo>
                  <a:close/>
                </a:path>
                <a:path w="699134" h="808989">
                  <a:moveTo>
                    <a:pt x="521916" y="549935"/>
                  </a:moveTo>
                  <a:lnTo>
                    <a:pt x="317715" y="549935"/>
                  </a:lnTo>
                  <a:lnTo>
                    <a:pt x="490981" y="808710"/>
                  </a:lnTo>
                  <a:lnTo>
                    <a:pt x="698969" y="808710"/>
                  </a:lnTo>
                  <a:lnTo>
                    <a:pt x="521916" y="549935"/>
                  </a:lnTo>
                  <a:close/>
                </a:path>
                <a:path w="699134" h="808989">
                  <a:moveTo>
                    <a:pt x="656272" y="160578"/>
                  </a:moveTo>
                  <a:lnTo>
                    <a:pt x="354685" y="160578"/>
                  </a:lnTo>
                  <a:lnTo>
                    <a:pt x="402941" y="165169"/>
                  </a:lnTo>
                  <a:lnTo>
                    <a:pt x="441824" y="178970"/>
                  </a:lnTo>
                  <a:lnTo>
                    <a:pt x="470557" y="202028"/>
                  </a:lnTo>
                  <a:lnTo>
                    <a:pt x="488366" y="234389"/>
                  </a:lnTo>
                  <a:lnTo>
                    <a:pt x="494474" y="276098"/>
                  </a:lnTo>
                  <a:lnTo>
                    <a:pt x="494474" y="278447"/>
                  </a:lnTo>
                  <a:lnTo>
                    <a:pt x="485517" y="325569"/>
                  </a:lnTo>
                  <a:lnTo>
                    <a:pt x="459228" y="361640"/>
                  </a:lnTo>
                  <a:lnTo>
                    <a:pt x="416486" y="384712"/>
                  </a:lnTo>
                  <a:lnTo>
                    <a:pt x="358165" y="392836"/>
                  </a:lnTo>
                  <a:lnTo>
                    <a:pt x="647245" y="392836"/>
                  </a:lnTo>
                  <a:lnTo>
                    <a:pt x="658323" y="369309"/>
                  </a:lnTo>
                  <a:lnTo>
                    <a:pt x="670494" y="322194"/>
                  </a:lnTo>
                  <a:lnTo>
                    <a:pt x="674700" y="269227"/>
                  </a:lnTo>
                  <a:lnTo>
                    <a:pt x="674700" y="266877"/>
                  </a:lnTo>
                  <a:lnTo>
                    <a:pt x="670362" y="211829"/>
                  </a:lnTo>
                  <a:lnTo>
                    <a:pt x="657356" y="162742"/>
                  </a:lnTo>
                  <a:lnTo>
                    <a:pt x="656272" y="160578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303493" y="1666295"/>
              <a:ext cx="1050925" cy="615315"/>
            </a:xfrm>
            <a:custGeom>
              <a:avLst/>
              <a:gdLst/>
              <a:ahLst/>
              <a:cxnLst/>
              <a:rect l="l" t="t" r="r" b="b"/>
              <a:pathLst>
                <a:path w="1050925" h="615314">
                  <a:moveTo>
                    <a:pt x="1050505" y="0"/>
                  </a:moveTo>
                  <a:lnTo>
                    <a:pt x="863612" y="0"/>
                  </a:lnTo>
                  <a:lnTo>
                    <a:pt x="833465" y="1372"/>
                  </a:lnTo>
                  <a:lnTo>
                    <a:pt x="803630" y="5468"/>
                  </a:lnTo>
                  <a:lnTo>
                    <a:pt x="774290" y="12253"/>
                  </a:lnTo>
                  <a:lnTo>
                    <a:pt x="745629" y="21691"/>
                  </a:lnTo>
                  <a:lnTo>
                    <a:pt x="162585" y="179857"/>
                  </a:lnTo>
                  <a:lnTo>
                    <a:pt x="159590" y="227766"/>
                  </a:lnTo>
                  <a:lnTo>
                    <a:pt x="153584" y="272704"/>
                  </a:lnTo>
                  <a:lnTo>
                    <a:pt x="142329" y="315027"/>
                  </a:lnTo>
                  <a:lnTo>
                    <a:pt x="123583" y="355092"/>
                  </a:lnTo>
                  <a:lnTo>
                    <a:pt x="95106" y="393255"/>
                  </a:lnTo>
                  <a:lnTo>
                    <a:pt x="54658" y="429873"/>
                  </a:lnTo>
                  <a:lnTo>
                    <a:pt x="0" y="465302"/>
                  </a:lnTo>
                  <a:lnTo>
                    <a:pt x="103924" y="614984"/>
                  </a:lnTo>
                  <a:lnTo>
                    <a:pt x="1050505" y="0"/>
                  </a:lnTo>
                  <a:close/>
                </a:path>
              </a:pathLst>
            </a:custGeom>
            <a:solidFill>
              <a:srgbClr val="D24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72369" y="1666349"/>
              <a:ext cx="1113790" cy="739140"/>
            </a:xfrm>
            <a:custGeom>
              <a:avLst/>
              <a:gdLst/>
              <a:ahLst/>
              <a:cxnLst/>
              <a:rect l="l" t="t" r="r" b="b"/>
              <a:pathLst>
                <a:path w="1113790" h="739139">
                  <a:moveTo>
                    <a:pt x="1100264" y="0"/>
                  </a:moveTo>
                  <a:lnTo>
                    <a:pt x="920407" y="0"/>
                  </a:lnTo>
                  <a:lnTo>
                    <a:pt x="0" y="738759"/>
                  </a:lnTo>
                  <a:lnTo>
                    <a:pt x="802385" y="738759"/>
                  </a:lnTo>
                  <a:lnTo>
                    <a:pt x="1111923" y="20167"/>
                  </a:lnTo>
                  <a:lnTo>
                    <a:pt x="1113737" y="13233"/>
                  </a:lnTo>
                  <a:lnTo>
                    <a:pt x="1111913" y="6721"/>
                  </a:lnTo>
                  <a:lnTo>
                    <a:pt x="1107179" y="1890"/>
                  </a:lnTo>
                  <a:lnTo>
                    <a:pt x="1100264" y="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77440" y="2023766"/>
            <a:ext cx="7762376" cy="4663456"/>
          </a:xfrm>
          <a:prstGeom prst="rect">
            <a:avLst/>
          </a:prstGeom>
          <a:solidFill>
            <a:srgbClr val="F0EFE5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fr-FR" b="1" u="sng" spc="-85" dirty="0">
                <a:solidFill>
                  <a:srgbClr val="353334"/>
                </a:solidFill>
                <a:latin typeface="Montserrat"/>
              </a:rPr>
              <a:t>Dates de formations théoriques 2025 (à l’auto-école) :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10, 12 et 13 mars de 19h à 21h30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7, 9 et 10 avril de 19h à 21h30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5, 6 et 7 mai de 19h à 21h30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2, 3 et 5 juin de 17h à 19h30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7, 8 et 10 juillet de 17h à 19h30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28, 29 et 31 juillet de 17h à 19h30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26, 27 et 28 août 17h à 19h30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15, 17 et 18 septembre de 19h à 21h30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13, 15 et 16 octobre de 19h à 21h30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FR" spc="-85" dirty="0">
              <a:solidFill>
                <a:srgbClr val="353334"/>
              </a:solidFill>
              <a:latin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Les formations pratiques seront programmées en fonctions des disponibilités de chacun et des conditions météorologiques.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FR" spc="-85" dirty="0">
              <a:solidFill>
                <a:srgbClr val="353334"/>
              </a:solidFill>
              <a:latin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D’autres sessions peuvent être ajoutés en fonction de la demande.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endParaRPr lang="fr-FR" spc="-85" dirty="0">
              <a:solidFill>
                <a:srgbClr val="353334"/>
              </a:solidFill>
              <a:latin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spc="-85" dirty="0">
              <a:solidFill>
                <a:srgbClr val="353334"/>
              </a:solidFill>
              <a:latin typeface="Montserra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AEFB31B-CC0B-A18E-5F12-2495822B3B1E}"/>
              </a:ext>
            </a:extLst>
          </p:cNvPr>
          <p:cNvGrpSpPr/>
          <p:nvPr/>
        </p:nvGrpSpPr>
        <p:grpSpPr>
          <a:xfrm>
            <a:off x="809560" y="6247206"/>
            <a:ext cx="893966" cy="894850"/>
            <a:chOff x="569733" y="6427491"/>
            <a:chExt cx="893966" cy="894850"/>
          </a:xfrm>
        </p:grpSpPr>
        <p:sp>
          <p:nvSpPr>
            <p:cNvPr id="54" name="object 43">
              <a:extLst>
                <a:ext uri="{FF2B5EF4-FFF2-40B4-BE49-F238E27FC236}">
                  <a16:creationId xmlns:a16="http://schemas.microsoft.com/office/drawing/2014/main" id="{9BEAF48A-C06D-E7E1-CE87-7A56DE41889F}"/>
                </a:ext>
              </a:extLst>
            </p:cNvPr>
            <p:cNvSpPr/>
            <p:nvPr/>
          </p:nvSpPr>
          <p:spPr>
            <a:xfrm>
              <a:off x="569733" y="6427491"/>
              <a:ext cx="893966" cy="89485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4">
              <a:extLst>
                <a:ext uri="{FF2B5EF4-FFF2-40B4-BE49-F238E27FC236}">
                  <a16:creationId xmlns:a16="http://schemas.microsoft.com/office/drawing/2014/main" id="{6DBC74A5-A393-9E22-75CF-EEF69043DB0E}"/>
                </a:ext>
              </a:extLst>
            </p:cNvPr>
            <p:cNvSpPr/>
            <p:nvPr/>
          </p:nvSpPr>
          <p:spPr>
            <a:xfrm>
              <a:off x="750633" y="6567296"/>
              <a:ext cx="533438" cy="28066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5">
              <a:extLst>
                <a:ext uri="{FF2B5EF4-FFF2-40B4-BE49-F238E27FC236}">
                  <a16:creationId xmlns:a16="http://schemas.microsoft.com/office/drawing/2014/main" id="{541E10A9-3B3C-9444-A8D7-92A631FCBA6A}"/>
                </a:ext>
              </a:extLst>
            </p:cNvPr>
            <p:cNvSpPr/>
            <p:nvPr/>
          </p:nvSpPr>
          <p:spPr>
            <a:xfrm>
              <a:off x="719706" y="6897987"/>
              <a:ext cx="595058" cy="2831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7" name="Image 56">
            <a:extLst>
              <a:ext uri="{FF2B5EF4-FFF2-40B4-BE49-F238E27FC236}">
                <a16:creationId xmlns:a16="http://schemas.microsoft.com/office/drawing/2014/main" id="{A6FA7739-A6F1-A79A-C869-A067CECB61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0698" y="6269058"/>
            <a:ext cx="893965" cy="897288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711C01B0-74E1-698A-A05B-3B791D818EB9}"/>
              </a:ext>
            </a:extLst>
          </p:cNvPr>
          <p:cNvGrpSpPr/>
          <p:nvPr/>
        </p:nvGrpSpPr>
        <p:grpSpPr>
          <a:xfrm>
            <a:off x="6480247" y="4763795"/>
            <a:ext cx="4164725" cy="2754777"/>
            <a:chOff x="6527829" y="4805734"/>
            <a:chExt cx="4164725" cy="2754777"/>
          </a:xfrm>
        </p:grpSpPr>
        <p:sp>
          <p:nvSpPr>
            <p:cNvPr id="59" name="object 26">
              <a:extLst>
                <a:ext uri="{FF2B5EF4-FFF2-40B4-BE49-F238E27FC236}">
                  <a16:creationId xmlns:a16="http://schemas.microsoft.com/office/drawing/2014/main" id="{D9A0626A-416A-9A91-48A0-1918A0707845}"/>
                </a:ext>
              </a:extLst>
            </p:cNvPr>
            <p:cNvSpPr/>
            <p:nvPr/>
          </p:nvSpPr>
          <p:spPr>
            <a:xfrm>
              <a:off x="10057554" y="5582762"/>
              <a:ext cx="635000" cy="1269365"/>
            </a:xfrm>
            <a:custGeom>
              <a:avLst/>
              <a:gdLst/>
              <a:ahLst/>
              <a:cxnLst/>
              <a:rect l="l" t="t" r="r" b="b"/>
              <a:pathLst>
                <a:path w="635000" h="1269365">
                  <a:moveTo>
                    <a:pt x="634449" y="0"/>
                  </a:moveTo>
                  <a:lnTo>
                    <a:pt x="0" y="634460"/>
                  </a:lnTo>
                  <a:lnTo>
                    <a:pt x="634449" y="1268909"/>
                  </a:lnTo>
                  <a:lnTo>
                    <a:pt x="634449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7">
              <a:extLst>
                <a:ext uri="{FF2B5EF4-FFF2-40B4-BE49-F238E27FC236}">
                  <a16:creationId xmlns:a16="http://schemas.microsoft.com/office/drawing/2014/main" id="{870C0197-1CE9-F912-A0F4-9ED5960D305A}"/>
                </a:ext>
              </a:extLst>
            </p:cNvPr>
            <p:cNvSpPr/>
            <p:nvPr/>
          </p:nvSpPr>
          <p:spPr>
            <a:xfrm>
              <a:off x="8646398" y="5511677"/>
              <a:ext cx="1412240" cy="1412240"/>
            </a:xfrm>
            <a:custGeom>
              <a:avLst/>
              <a:gdLst/>
              <a:ahLst/>
              <a:cxnLst/>
              <a:rect l="l" t="t" r="r" b="b"/>
              <a:pathLst>
                <a:path w="1412240" h="1412240">
                  <a:moveTo>
                    <a:pt x="705942" y="0"/>
                  </a:moveTo>
                  <a:lnTo>
                    <a:pt x="0" y="705929"/>
                  </a:lnTo>
                  <a:lnTo>
                    <a:pt x="705942" y="1411871"/>
                  </a:lnTo>
                  <a:lnTo>
                    <a:pt x="1411871" y="705929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CE3E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8">
              <a:extLst>
                <a:ext uri="{FF2B5EF4-FFF2-40B4-BE49-F238E27FC236}">
                  <a16:creationId xmlns:a16="http://schemas.microsoft.com/office/drawing/2014/main" id="{45911AD9-65CA-ABD5-42E8-D15A487151A7}"/>
                </a:ext>
              </a:extLst>
            </p:cNvPr>
            <p:cNvSpPr/>
            <p:nvPr/>
          </p:nvSpPr>
          <p:spPr>
            <a:xfrm>
              <a:off x="7940070" y="6217610"/>
              <a:ext cx="1412240" cy="1342390"/>
            </a:xfrm>
            <a:custGeom>
              <a:avLst/>
              <a:gdLst/>
              <a:ahLst/>
              <a:cxnLst/>
              <a:rect l="l" t="t" r="r" b="b"/>
              <a:pathLst>
                <a:path w="1412240" h="1342390">
                  <a:moveTo>
                    <a:pt x="705942" y="0"/>
                  </a:moveTo>
                  <a:lnTo>
                    <a:pt x="0" y="705942"/>
                  </a:lnTo>
                  <a:lnTo>
                    <a:pt x="636452" y="1342395"/>
                  </a:lnTo>
                  <a:lnTo>
                    <a:pt x="775407" y="1342395"/>
                  </a:lnTo>
                  <a:lnTo>
                    <a:pt x="1411871" y="705942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9">
              <a:extLst>
                <a:ext uri="{FF2B5EF4-FFF2-40B4-BE49-F238E27FC236}">
                  <a16:creationId xmlns:a16="http://schemas.microsoft.com/office/drawing/2014/main" id="{E9729AA2-4161-FF62-7BE5-24311EA7C073}"/>
                </a:ext>
              </a:extLst>
            </p:cNvPr>
            <p:cNvSpPr/>
            <p:nvPr/>
          </p:nvSpPr>
          <p:spPr>
            <a:xfrm>
              <a:off x="7303245" y="6923553"/>
              <a:ext cx="1273175" cy="636905"/>
            </a:xfrm>
            <a:custGeom>
              <a:avLst/>
              <a:gdLst/>
              <a:ahLst/>
              <a:cxnLst/>
              <a:rect l="l" t="t" r="r" b="b"/>
              <a:pathLst>
                <a:path w="1273175" h="636904">
                  <a:moveTo>
                    <a:pt x="636440" y="0"/>
                  </a:moveTo>
                  <a:lnTo>
                    <a:pt x="0" y="636451"/>
                  </a:lnTo>
                  <a:lnTo>
                    <a:pt x="1272891" y="636451"/>
                  </a:lnTo>
                  <a:lnTo>
                    <a:pt x="636440" y="0"/>
                  </a:lnTo>
                  <a:close/>
                </a:path>
              </a:pathLst>
            </a:custGeom>
            <a:solidFill>
              <a:srgbClr val="2722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30">
              <a:extLst>
                <a:ext uri="{FF2B5EF4-FFF2-40B4-BE49-F238E27FC236}">
                  <a16:creationId xmlns:a16="http://schemas.microsoft.com/office/drawing/2014/main" id="{CD1B5D7C-D5D7-3E0B-2BBC-F14895B676C9}"/>
                </a:ext>
              </a:extLst>
            </p:cNvPr>
            <p:cNvSpPr/>
            <p:nvPr/>
          </p:nvSpPr>
          <p:spPr>
            <a:xfrm>
              <a:off x="6527829" y="6218007"/>
              <a:ext cx="1412240" cy="1342390"/>
            </a:xfrm>
            <a:custGeom>
              <a:avLst/>
              <a:gdLst/>
              <a:ahLst/>
              <a:cxnLst/>
              <a:rect l="l" t="t" r="r" b="b"/>
              <a:pathLst>
                <a:path w="1412240" h="1342390">
                  <a:moveTo>
                    <a:pt x="705942" y="0"/>
                  </a:moveTo>
                  <a:lnTo>
                    <a:pt x="0" y="705929"/>
                  </a:lnTo>
                  <a:lnTo>
                    <a:pt x="636068" y="1341997"/>
                  </a:lnTo>
                  <a:lnTo>
                    <a:pt x="775815" y="1341997"/>
                  </a:lnTo>
                  <a:lnTo>
                    <a:pt x="1411871" y="705929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2">
              <a:extLst>
                <a:ext uri="{FF2B5EF4-FFF2-40B4-BE49-F238E27FC236}">
                  <a16:creationId xmlns:a16="http://schemas.microsoft.com/office/drawing/2014/main" id="{1F2E7419-0548-6E9E-65E5-084CB6DAECFC}"/>
                </a:ext>
              </a:extLst>
            </p:cNvPr>
            <p:cNvSpPr/>
            <p:nvPr/>
          </p:nvSpPr>
          <p:spPr>
            <a:xfrm>
              <a:off x="8715134" y="6923566"/>
              <a:ext cx="1273175" cy="636905"/>
            </a:xfrm>
            <a:custGeom>
              <a:avLst/>
              <a:gdLst/>
              <a:ahLst/>
              <a:cxnLst/>
              <a:rect l="l" t="t" r="r" b="b"/>
              <a:pathLst>
                <a:path w="1273175" h="636904">
                  <a:moveTo>
                    <a:pt x="636438" y="0"/>
                  </a:moveTo>
                  <a:lnTo>
                    <a:pt x="0" y="636438"/>
                  </a:lnTo>
                  <a:lnTo>
                    <a:pt x="1272889" y="636438"/>
                  </a:lnTo>
                  <a:lnTo>
                    <a:pt x="636438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33">
              <a:extLst>
                <a:ext uri="{FF2B5EF4-FFF2-40B4-BE49-F238E27FC236}">
                  <a16:creationId xmlns:a16="http://schemas.microsoft.com/office/drawing/2014/main" id="{8AB2ABE8-E5D5-A251-8B73-980D30470EDE}"/>
                </a:ext>
              </a:extLst>
            </p:cNvPr>
            <p:cNvSpPr/>
            <p:nvPr/>
          </p:nvSpPr>
          <p:spPr>
            <a:xfrm>
              <a:off x="9352016" y="6217616"/>
              <a:ext cx="1340485" cy="1342390"/>
            </a:xfrm>
            <a:custGeom>
              <a:avLst/>
              <a:gdLst/>
              <a:ahLst/>
              <a:cxnLst/>
              <a:rect l="l" t="t" r="r" b="b"/>
              <a:pathLst>
                <a:path w="1340484" h="1342390">
                  <a:moveTo>
                    <a:pt x="705942" y="0"/>
                  </a:moveTo>
                  <a:lnTo>
                    <a:pt x="0" y="705929"/>
                  </a:lnTo>
                  <a:lnTo>
                    <a:pt x="636470" y="1342388"/>
                  </a:lnTo>
                  <a:lnTo>
                    <a:pt x="775412" y="1342388"/>
                  </a:lnTo>
                  <a:lnTo>
                    <a:pt x="1339986" y="777814"/>
                  </a:lnTo>
                  <a:lnTo>
                    <a:pt x="1339986" y="634044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2722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4">
              <a:extLst>
                <a:ext uri="{FF2B5EF4-FFF2-40B4-BE49-F238E27FC236}">
                  <a16:creationId xmlns:a16="http://schemas.microsoft.com/office/drawing/2014/main" id="{9C462927-F86E-4ADA-6E88-720EDAE9EFAE}"/>
                </a:ext>
              </a:extLst>
            </p:cNvPr>
            <p:cNvSpPr/>
            <p:nvPr/>
          </p:nvSpPr>
          <p:spPr>
            <a:xfrm>
              <a:off x="10128618" y="6996631"/>
              <a:ext cx="563880" cy="563880"/>
            </a:xfrm>
            <a:custGeom>
              <a:avLst/>
              <a:gdLst/>
              <a:ahLst/>
              <a:cxnLst/>
              <a:rect l="l" t="t" r="r" b="b"/>
              <a:pathLst>
                <a:path w="563879" h="563879">
                  <a:moveTo>
                    <a:pt x="563384" y="0"/>
                  </a:moveTo>
                  <a:lnTo>
                    <a:pt x="0" y="563374"/>
                  </a:lnTo>
                  <a:lnTo>
                    <a:pt x="563384" y="563374"/>
                  </a:lnTo>
                  <a:lnTo>
                    <a:pt x="563384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35">
              <a:extLst>
                <a:ext uri="{FF2B5EF4-FFF2-40B4-BE49-F238E27FC236}">
                  <a16:creationId xmlns:a16="http://schemas.microsoft.com/office/drawing/2014/main" id="{148AC898-F9F8-E6E0-FBD4-FF21357C796F}"/>
                </a:ext>
              </a:extLst>
            </p:cNvPr>
            <p:cNvSpPr/>
            <p:nvPr/>
          </p:nvSpPr>
          <p:spPr>
            <a:xfrm>
              <a:off x="9351957" y="4805734"/>
              <a:ext cx="1340485" cy="1412240"/>
            </a:xfrm>
            <a:custGeom>
              <a:avLst/>
              <a:gdLst/>
              <a:ahLst/>
              <a:cxnLst/>
              <a:rect l="l" t="t" r="r" b="b"/>
              <a:pathLst>
                <a:path w="1340484" h="1412239">
                  <a:moveTo>
                    <a:pt x="705942" y="0"/>
                  </a:moveTo>
                  <a:lnTo>
                    <a:pt x="0" y="705929"/>
                  </a:lnTo>
                  <a:lnTo>
                    <a:pt x="705942" y="1411871"/>
                  </a:lnTo>
                  <a:lnTo>
                    <a:pt x="1340045" y="777756"/>
                  </a:lnTo>
                  <a:lnTo>
                    <a:pt x="1340045" y="634103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46">
              <a:extLst>
                <a:ext uri="{FF2B5EF4-FFF2-40B4-BE49-F238E27FC236}">
                  <a16:creationId xmlns:a16="http://schemas.microsoft.com/office/drawing/2014/main" id="{B10C3A5D-4CAA-C4E1-2316-32E4D5537765}"/>
                </a:ext>
              </a:extLst>
            </p:cNvPr>
            <p:cNvSpPr/>
            <p:nvPr/>
          </p:nvSpPr>
          <p:spPr>
            <a:xfrm>
              <a:off x="9331279" y="6514433"/>
              <a:ext cx="120281" cy="13746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47">
              <a:extLst>
                <a:ext uri="{FF2B5EF4-FFF2-40B4-BE49-F238E27FC236}">
                  <a16:creationId xmlns:a16="http://schemas.microsoft.com/office/drawing/2014/main" id="{DF392EEA-06E9-F0E1-10F7-E69E9D4504F4}"/>
                </a:ext>
              </a:extLst>
            </p:cNvPr>
            <p:cNvSpPr/>
            <p:nvPr/>
          </p:nvSpPr>
          <p:spPr>
            <a:xfrm>
              <a:off x="9475048" y="6468866"/>
              <a:ext cx="105956" cy="1830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48">
              <a:extLst>
                <a:ext uri="{FF2B5EF4-FFF2-40B4-BE49-F238E27FC236}">
                  <a16:creationId xmlns:a16="http://schemas.microsoft.com/office/drawing/2014/main" id="{EDA18FC4-BF5B-4B1A-1F54-6425DBFDD743}"/>
                </a:ext>
              </a:extLst>
            </p:cNvPr>
            <p:cNvSpPr/>
            <p:nvPr/>
          </p:nvSpPr>
          <p:spPr>
            <a:xfrm>
              <a:off x="9606071" y="6514431"/>
              <a:ext cx="121272" cy="13962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49">
              <a:extLst>
                <a:ext uri="{FF2B5EF4-FFF2-40B4-BE49-F238E27FC236}">
                  <a16:creationId xmlns:a16="http://schemas.microsoft.com/office/drawing/2014/main" id="{1D3B5F45-CAD4-DEA2-4FE7-1889FDFA3D66}"/>
                </a:ext>
              </a:extLst>
            </p:cNvPr>
            <p:cNvSpPr/>
            <p:nvPr/>
          </p:nvSpPr>
          <p:spPr>
            <a:xfrm>
              <a:off x="9749034" y="6512460"/>
              <a:ext cx="237396" cy="14140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50">
              <a:extLst>
                <a:ext uri="{FF2B5EF4-FFF2-40B4-BE49-F238E27FC236}">
                  <a16:creationId xmlns:a16="http://schemas.microsoft.com/office/drawing/2014/main" id="{C5CBB7BD-A40F-F464-BDF1-B4A82E32E627}"/>
                </a:ext>
              </a:extLst>
            </p:cNvPr>
            <p:cNvSpPr/>
            <p:nvPr/>
          </p:nvSpPr>
          <p:spPr>
            <a:xfrm>
              <a:off x="10029793" y="6514427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5">
                  <a:moveTo>
                    <a:pt x="0" y="0"/>
                  </a:moveTo>
                  <a:lnTo>
                    <a:pt x="0" y="137464"/>
                  </a:lnTo>
                </a:path>
              </a:pathLst>
            </a:custGeom>
            <a:ln w="306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51">
              <a:extLst>
                <a:ext uri="{FF2B5EF4-FFF2-40B4-BE49-F238E27FC236}">
                  <a16:creationId xmlns:a16="http://schemas.microsoft.com/office/drawing/2014/main" id="{FB8E109E-7B32-3018-9BFE-CE3DF84C9539}"/>
                </a:ext>
              </a:extLst>
            </p:cNvPr>
            <p:cNvSpPr/>
            <p:nvPr/>
          </p:nvSpPr>
          <p:spPr>
            <a:xfrm>
              <a:off x="10079903" y="6514433"/>
              <a:ext cx="120269" cy="13746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52">
              <a:extLst>
                <a:ext uri="{FF2B5EF4-FFF2-40B4-BE49-F238E27FC236}">
                  <a16:creationId xmlns:a16="http://schemas.microsoft.com/office/drawing/2014/main" id="{7178B9D0-97DC-19A8-6D0C-BFC32313A77C}"/>
                </a:ext>
              </a:extLst>
            </p:cNvPr>
            <p:cNvSpPr/>
            <p:nvPr/>
          </p:nvSpPr>
          <p:spPr>
            <a:xfrm>
              <a:off x="9331281" y="6700287"/>
              <a:ext cx="52705" cy="76835"/>
            </a:xfrm>
            <a:custGeom>
              <a:avLst/>
              <a:gdLst/>
              <a:ahLst/>
              <a:cxnLst/>
              <a:rect l="l" t="t" r="r" b="b"/>
              <a:pathLst>
                <a:path w="52704" h="76834">
                  <a:moveTo>
                    <a:pt x="8737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2362" y="76568"/>
                  </a:lnTo>
                  <a:lnTo>
                    <a:pt x="52362" y="68580"/>
                  </a:lnTo>
                  <a:lnTo>
                    <a:pt x="8737" y="6858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53">
              <a:extLst>
                <a:ext uri="{FF2B5EF4-FFF2-40B4-BE49-F238E27FC236}">
                  <a16:creationId xmlns:a16="http://schemas.microsoft.com/office/drawing/2014/main" id="{4C96C07D-3988-9195-6076-5CD16B37A53B}"/>
                </a:ext>
              </a:extLst>
            </p:cNvPr>
            <p:cNvSpPr/>
            <p:nvPr/>
          </p:nvSpPr>
          <p:spPr>
            <a:xfrm>
              <a:off x="9405372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54">
              <a:extLst>
                <a:ext uri="{FF2B5EF4-FFF2-40B4-BE49-F238E27FC236}">
                  <a16:creationId xmlns:a16="http://schemas.microsoft.com/office/drawing/2014/main" id="{18FBA84A-8408-236C-3C6A-B5EA5C99E635}"/>
                </a:ext>
              </a:extLst>
            </p:cNvPr>
            <p:cNvSpPr/>
            <p:nvPr/>
          </p:nvSpPr>
          <p:spPr>
            <a:xfrm>
              <a:off x="9523867" y="6699739"/>
              <a:ext cx="146272" cy="7711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55">
              <a:extLst>
                <a:ext uri="{FF2B5EF4-FFF2-40B4-BE49-F238E27FC236}">
                  <a16:creationId xmlns:a16="http://schemas.microsoft.com/office/drawing/2014/main" id="{B8BA56AB-C50F-E483-6A22-0C201FC5CE99}"/>
                </a:ext>
              </a:extLst>
            </p:cNvPr>
            <p:cNvSpPr/>
            <p:nvPr/>
          </p:nvSpPr>
          <p:spPr>
            <a:xfrm>
              <a:off x="9690975" y="6700287"/>
              <a:ext cx="62865" cy="76835"/>
            </a:xfrm>
            <a:custGeom>
              <a:avLst/>
              <a:gdLst/>
              <a:ahLst/>
              <a:cxnLst/>
              <a:rect l="l" t="t" r="r" b="b"/>
              <a:pathLst>
                <a:path w="62865" h="76834">
                  <a:moveTo>
                    <a:pt x="4185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34442" y="76568"/>
                  </a:lnTo>
                  <a:lnTo>
                    <a:pt x="45983" y="75148"/>
                  </a:lnTo>
                  <a:lnTo>
                    <a:pt x="54854" y="71040"/>
                  </a:lnTo>
                  <a:lnTo>
                    <a:pt x="56800" y="68795"/>
                  </a:lnTo>
                  <a:lnTo>
                    <a:pt x="8636" y="68795"/>
                  </a:lnTo>
                  <a:lnTo>
                    <a:pt x="8636" y="41783"/>
                  </a:lnTo>
                  <a:lnTo>
                    <a:pt x="58120" y="41783"/>
                  </a:lnTo>
                  <a:lnTo>
                    <a:pt x="55143" y="39585"/>
                  </a:lnTo>
                  <a:lnTo>
                    <a:pt x="45948" y="36969"/>
                  </a:lnTo>
                  <a:lnTo>
                    <a:pt x="52044" y="34340"/>
                  </a:lnTo>
                  <a:lnTo>
                    <a:pt x="52305" y="34124"/>
                  </a:lnTo>
                  <a:lnTo>
                    <a:pt x="8636" y="34124"/>
                  </a:lnTo>
                  <a:lnTo>
                    <a:pt x="8636" y="7759"/>
                  </a:lnTo>
                  <a:lnTo>
                    <a:pt x="54219" y="7759"/>
                  </a:lnTo>
                  <a:lnTo>
                    <a:pt x="53263" y="6781"/>
                  </a:lnTo>
                  <a:lnTo>
                    <a:pt x="48831" y="2514"/>
                  </a:lnTo>
                  <a:lnTo>
                    <a:pt x="41859" y="0"/>
                  </a:lnTo>
                  <a:close/>
                </a:path>
                <a:path w="62865" h="76834">
                  <a:moveTo>
                    <a:pt x="58120" y="41783"/>
                  </a:moveTo>
                  <a:lnTo>
                    <a:pt x="46736" y="41783"/>
                  </a:lnTo>
                  <a:lnTo>
                    <a:pt x="53708" y="46596"/>
                  </a:lnTo>
                  <a:lnTo>
                    <a:pt x="53708" y="63766"/>
                  </a:lnTo>
                  <a:lnTo>
                    <a:pt x="46507" y="68795"/>
                  </a:lnTo>
                  <a:lnTo>
                    <a:pt x="56800" y="68795"/>
                  </a:lnTo>
                  <a:lnTo>
                    <a:pt x="60549" y="64470"/>
                  </a:lnTo>
                  <a:lnTo>
                    <a:pt x="62560" y="55664"/>
                  </a:lnTo>
                  <a:lnTo>
                    <a:pt x="62560" y="45059"/>
                  </a:lnTo>
                  <a:lnTo>
                    <a:pt x="58120" y="41783"/>
                  </a:lnTo>
                  <a:close/>
                </a:path>
                <a:path w="62865" h="76834">
                  <a:moveTo>
                    <a:pt x="54219" y="7759"/>
                  </a:moveTo>
                  <a:lnTo>
                    <a:pt x="43294" y="7759"/>
                  </a:lnTo>
                  <a:lnTo>
                    <a:pt x="49390" y="12687"/>
                  </a:lnTo>
                  <a:lnTo>
                    <a:pt x="49390" y="29527"/>
                  </a:lnTo>
                  <a:lnTo>
                    <a:pt x="42189" y="34124"/>
                  </a:lnTo>
                  <a:lnTo>
                    <a:pt x="52305" y="34124"/>
                  </a:lnTo>
                  <a:lnTo>
                    <a:pt x="58242" y="29210"/>
                  </a:lnTo>
                  <a:lnTo>
                    <a:pt x="58242" y="14325"/>
                  </a:lnTo>
                  <a:lnTo>
                    <a:pt x="56578" y="10172"/>
                  </a:lnTo>
                  <a:lnTo>
                    <a:pt x="54219" y="77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56">
              <a:extLst>
                <a:ext uri="{FF2B5EF4-FFF2-40B4-BE49-F238E27FC236}">
                  <a16:creationId xmlns:a16="http://schemas.microsoft.com/office/drawing/2014/main" id="{890199C2-2EAD-ACFB-1796-846740DFF9FE}"/>
                </a:ext>
              </a:extLst>
            </p:cNvPr>
            <p:cNvSpPr/>
            <p:nvPr/>
          </p:nvSpPr>
          <p:spPr>
            <a:xfrm>
              <a:off x="9776473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57">
              <a:extLst>
                <a:ext uri="{FF2B5EF4-FFF2-40B4-BE49-F238E27FC236}">
                  <a16:creationId xmlns:a16="http://schemas.microsoft.com/office/drawing/2014/main" id="{51A4CDD7-AD2F-E20E-45E1-6C428210AE76}"/>
                </a:ext>
              </a:extLst>
            </p:cNvPr>
            <p:cNvSpPr/>
            <p:nvPr/>
          </p:nvSpPr>
          <p:spPr>
            <a:xfrm>
              <a:off x="9856206" y="6700287"/>
              <a:ext cx="52705" cy="76835"/>
            </a:xfrm>
            <a:custGeom>
              <a:avLst/>
              <a:gdLst/>
              <a:ahLst/>
              <a:cxnLst/>
              <a:rect l="l" t="t" r="r" b="b"/>
              <a:pathLst>
                <a:path w="52704" h="76834">
                  <a:moveTo>
                    <a:pt x="8750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2362" y="76568"/>
                  </a:lnTo>
                  <a:lnTo>
                    <a:pt x="52362" y="68580"/>
                  </a:lnTo>
                  <a:lnTo>
                    <a:pt x="8750" y="68580"/>
                  </a:lnTo>
                  <a:lnTo>
                    <a:pt x="8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58">
              <a:extLst>
                <a:ext uri="{FF2B5EF4-FFF2-40B4-BE49-F238E27FC236}">
                  <a16:creationId xmlns:a16="http://schemas.microsoft.com/office/drawing/2014/main" id="{988DC739-0F2D-3950-6801-9510B8B804C9}"/>
                </a:ext>
              </a:extLst>
            </p:cNvPr>
            <p:cNvSpPr/>
            <p:nvPr/>
          </p:nvSpPr>
          <p:spPr>
            <a:xfrm>
              <a:off x="9965624" y="6698973"/>
              <a:ext cx="69862" cy="7918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59">
              <a:extLst>
                <a:ext uri="{FF2B5EF4-FFF2-40B4-BE49-F238E27FC236}">
                  <a16:creationId xmlns:a16="http://schemas.microsoft.com/office/drawing/2014/main" id="{36E0AB0C-9957-5DE4-4F7F-00F037F835EA}"/>
                </a:ext>
              </a:extLst>
            </p:cNvPr>
            <p:cNvSpPr/>
            <p:nvPr/>
          </p:nvSpPr>
          <p:spPr>
            <a:xfrm>
              <a:off x="10056321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60">
              <a:extLst>
                <a:ext uri="{FF2B5EF4-FFF2-40B4-BE49-F238E27FC236}">
                  <a16:creationId xmlns:a16="http://schemas.microsoft.com/office/drawing/2014/main" id="{52D1AC54-A8BA-C7F1-D5E5-2909AE2696DD}"/>
                </a:ext>
              </a:extLst>
            </p:cNvPr>
            <p:cNvSpPr/>
            <p:nvPr/>
          </p:nvSpPr>
          <p:spPr>
            <a:xfrm>
              <a:off x="10136062" y="6700292"/>
              <a:ext cx="64096" cy="7655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61">
              <a:extLst>
                <a:ext uri="{FF2B5EF4-FFF2-40B4-BE49-F238E27FC236}">
                  <a16:creationId xmlns:a16="http://schemas.microsoft.com/office/drawing/2014/main" id="{1BDBE44D-6CC9-3037-A9CC-4308CA06FE26}"/>
                </a:ext>
              </a:extLst>
            </p:cNvPr>
            <p:cNvSpPr/>
            <p:nvPr/>
          </p:nvSpPr>
          <p:spPr>
            <a:xfrm>
              <a:off x="9036746" y="6114841"/>
              <a:ext cx="1457954" cy="122173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5" name="Image 84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D7C6A9FA-E285-8DE6-5D27-EFBE1AA70FF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93" y="6330547"/>
            <a:ext cx="2419350" cy="774309"/>
          </a:xfrm>
          <a:prstGeom prst="rect">
            <a:avLst/>
          </a:prstGeom>
        </p:spPr>
      </p:pic>
      <p:pic>
        <p:nvPicPr>
          <p:cNvPr id="87" name="Image 86" descr="Une image contenant texte, cercle, logo, Police&#10;&#10;Description générée automatiquement">
            <a:extLst>
              <a:ext uri="{FF2B5EF4-FFF2-40B4-BE49-F238E27FC236}">
                <a16:creationId xmlns:a16="http://schemas.microsoft.com/office/drawing/2014/main" id="{124ED0FA-CABD-320C-9690-3304E14E7ED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19" y="6165300"/>
            <a:ext cx="2432094" cy="118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6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CE3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760590" y="2078408"/>
            <a:ext cx="158562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spc="-30" dirty="0"/>
              <a:t>MAHE</a:t>
            </a:r>
            <a:endParaRPr sz="2800" spc="-30" dirty="0"/>
          </a:p>
        </p:txBody>
      </p:sp>
      <p:sp>
        <p:nvSpPr>
          <p:cNvPr id="25" name="object 25"/>
          <p:cNvSpPr txBox="1"/>
          <p:nvPr/>
        </p:nvSpPr>
        <p:spPr>
          <a:xfrm>
            <a:off x="2908300" y="2806494"/>
            <a:ext cx="4800600" cy="1595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255" algn="ctr">
              <a:lnSpc>
                <a:spcPct val="100000"/>
              </a:lnSpc>
              <a:spcBef>
                <a:spcPts val="100"/>
              </a:spcBef>
            </a:pPr>
            <a:r>
              <a:rPr lang="fr-FR" sz="1600" dirty="0">
                <a:solidFill>
                  <a:srgbClr val="FFFFFF"/>
                </a:solidFill>
                <a:latin typeface="Montserrat"/>
                <a:cs typeface="Montserrat"/>
              </a:rPr>
              <a:t>14, Place St Michel 29300 QUIMPERLE</a:t>
            </a:r>
            <a:endParaRPr sz="1600" dirty="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endParaRPr dirty="0">
              <a:latin typeface="Times New Roman"/>
              <a:cs typeface="Times New Roman"/>
            </a:endParaRPr>
          </a:p>
          <a:p>
            <a:pPr marL="584200" algn="ctr">
              <a:lnSpc>
                <a:spcPct val="100000"/>
              </a:lnSpc>
            </a:pPr>
            <a:r>
              <a:rPr dirty="0">
                <a:solidFill>
                  <a:srgbClr val="FFFFFF"/>
                </a:solidFill>
                <a:latin typeface="Montserrat"/>
                <a:cs typeface="Montserrat"/>
              </a:rPr>
              <a:t>TÉL. </a:t>
            </a:r>
            <a:r>
              <a:rPr lang="fr-FR" b="1" dirty="0">
                <a:solidFill>
                  <a:srgbClr val="FFFFFF"/>
                </a:solidFill>
                <a:latin typeface="Montserrat"/>
                <a:cs typeface="Montserrat"/>
              </a:rPr>
              <a:t>02 98 96 02 79</a:t>
            </a:r>
            <a:endParaRPr dirty="0">
              <a:latin typeface="Montserrat"/>
              <a:cs typeface="Montserrat"/>
            </a:endParaRPr>
          </a:p>
          <a:p>
            <a:pPr marL="479425" algn="ctr">
              <a:lnSpc>
                <a:spcPct val="100000"/>
              </a:lnSpc>
              <a:spcBef>
                <a:spcPts val="200"/>
              </a:spcBef>
            </a:pPr>
            <a:r>
              <a:rPr dirty="0">
                <a:solidFill>
                  <a:srgbClr val="FFFFFF"/>
                </a:solidFill>
                <a:latin typeface="Montserrat"/>
                <a:cs typeface="Montserrat"/>
              </a:rPr>
              <a:t>MOB. </a:t>
            </a:r>
            <a:r>
              <a:rPr b="1" dirty="0">
                <a:solidFill>
                  <a:srgbClr val="FFFFFF"/>
                </a:solidFill>
                <a:latin typeface="Montserrat"/>
                <a:cs typeface="Montserrat"/>
              </a:rPr>
              <a:t>06 </a:t>
            </a:r>
            <a:r>
              <a:rPr lang="fr-FR" b="1" dirty="0">
                <a:solidFill>
                  <a:srgbClr val="FFFFFF"/>
                </a:solidFill>
                <a:latin typeface="Montserrat"/>
                <a:cs typeface="Montserrat"/>
              </a:rPr>
              <a:t>66 70 67 55</a:t>
            </a:r>
            <a:endParaRPr dirty="0">
              <a:latin typeface="Montserrat"/>
              <a:cs typeface="Montserrat"/>
            </a:endParaRPr>
          </a:p>
          <a:p>
            <a:pPr marL="12065" marR="5080" algn="ctr">
              <a:lnSpc>
                <a:spcPct val="111100"/>
              </a:lnSpc>
              <a:spcBef>
                <a:spcPts val="1500"/>
              </a:spcBef>
            </a:pPr>
            <a:r>
              <a:rPr lang="fr-FR" spc="-25" dirty="0">
                <a:solidFill>
                  <a:srgbClr val="FFFFFF"/>
                </a:solidFill>
                <a:latin typeface="Montserrat"/>
                <a:cs typeface="Montserrat"/>
              </a:rPr>
              <a:t>Autoecole.mahe.lu@gmail.com</a:t>
            </a:r>
            <a:endParaRPr dirty="0">
              <a:latin typeface="Montserrat"/>
              <a:cs typeface="Montserra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48004" y="4553352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70" h="318770">
                <a:moveTo>
                  <a:pt x="310527" y="0"/>
                </a:moveTo>
                <a:lnTo>
                  <a:pt x="7874" y="0"/>
                </a:lnTo>
                <a:lnTo>
                  <a:pt x="0" y="7861"/>
                </a:lnTo>
                <a:lnTo>
                  <a:pt x="0" y="310514"/>
                </a:lnTo>
                <a:lnTo>
                  <a:pt x="7874" y="318388"/>
                </a:lnTo>
                <a:lnTo>
                  <a:pt x="310527" y="318388"/>
                </a:lnTo>
                <a:lnTo>
                  <a:pt x="318401" y="310514"/>
                </a:lnTo>
                <a:lnTo>
                  <a:pt x="318401" y="7861"/>
                </a:lnTo>
                <a:lnTo>
                  <a:pt x="310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76585" y="4601434"/>
            <a:ext cx="140970" cy="270510"/>
          </a:xfrm>
          <a:custGeom>
            <a:avLst/>
            <a:gdLst/>
            <a:ahLst/>
            <a:cxnLst/>
            <a:rect l="l" t="t" r="r" b="b"/>
            <a:pathLst>
              <a:path w="140970" h="270510">
                <a:moveTo>
                  <a:pt x="91109" y="147002"/>
                </a:moveTo>
                <a:lnTo>
                  <a:pt x="41490" y="147002"/>
                </a:lnTo>
                <a:lnTo>
                  <a:pt x="41490" y="270306"/>
                </a:lnTo>
                <a:lnTo>
                  <a:pt x="91109" y="270306"/>
                </a:lnTo>
                <a:lnTo>
                  <a:pt x="91109" y="147002"/>
                </a:lnTo>
                <a:close/>
              </a:path>
              <a:path w="140970" h="270510">
                <a:moveTo>
                  <a:pt x="138696" y="98958"/>
                </a:moveTo>
                <a:lnTo>
                  <a:pt x="0" y="98958"/>
                </a:lnTo>
                <a:lnTo>
                  <a:pt x="0" y="147002"/>
                </a:lnTo>
                <a:lnTo>
                  <a:pt x="132499" y="147002"/>
                </a:lnTo>
                <a:lnTo>
                  <a:pt x="138696" y="98958"/>
                </a:lnTo>
                <a:close/>
              </a:path>
              <a:path w="140970" h="270510">
                <a:moveTo>
                  <a:pt x="103289" y="0"/>
                </a:moveTo>
                <a:lnTo>
                  <a:pt x="78154" y="4141"/>
                </a:lnTo>
                <a:lnTo>
                  <a:pt x="58631" y="16336"/>
                </a:lnTo>
                <a:lnTo>
                  <a:pt x="45987" y="36245"/>
                </a:lnTo>
                <a:lnTo>
                  <a:pt x="41490" y="63525"/>
                </a:lnTo>
                <a:lnTo>
                  <a:pt x="41490" y="98958"/>
                </a:lnTo>
                <a:lnTo>
                  <a:pt x="91109" y="98958"/>
                </a:lnTo>
                <a:lnTo>
                  <a:pt x="91109" y="68275"/>
                </a:lnTo>
                <a:lnTo>
                  <a:pt x="92024" y="58753"/>
                </a:lnTo>
                <a:lnTo>
                  <a:pt x="95534" y="51363"/>
                </a:lnTo>
                <a:lnTo>
                  <a:pt x="102784" y="46581"/>
                </a:lnTo>
                <a:lnTo>
                  <a:pt x="114922" y="44881"/>
                </a:lnTo>
                <a:lnTo>
                  <a:pt x="140373" y="44869"/>
                </a:lnTo>
                <a:lnTo>
                  <a:pt x="140373" y="1892"/>
                </a:lnTo>
                <a:lnTo>
                  <a:pt x="135191" y="1350"/>
                </a:lnTo>
                <a:lnTo>
                  <a:pt x="126769" y="727"/>
                </a:lnTo>
                <a:lnTo>
                  <a:pt x="115878" y="213"/>
                </a:lnTo>
                <a:lnTo>
                  <a:pt x="103289" y="0"/>
                </a:lnTo>
                <a:close/>
              </a:path>
            </a:pathLst>
          </a:custGeom>
          <a:solidFill>
            <a:srgbClr val="CE3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25592" y="4553352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70" h="318770">
                <a:moveTo>
                  <a:pt x="310527" y="0"/>
                </a:moveTo>
                <a:lnTo>
                  <a:pt x="7874" y="0"/>
                </a:lnTo>
                <a:lnTo>
                  <a:pt x="0" y="7861"/>
                </a:lnTo>
                <a:lnTo>
                  <a:pt x="0" y="310514"/>
                </a:lnTo>
                <a:lnTo>
                  <a:pt x="7874" y="318388"/>
                </a:lnTo>
                <a:lnTo>
                  <a:pt x="310527" y="318388"/>
                </a:lnTo>
                <a:lnTo>
                  <a:pt x="318401" y="310514"/>
                </a:lnTo>
                <a:lnTo>
                  <a:pt x="318401" y="7861"/>
                </a:lnTo>
                <a:lnTo>
                  <a:pt x="310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73380" y="4601108"/>
            <a:ext cx="222825" cy="222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86744" y="6189738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266" y="0"/>
                </a:moveTo>
                <a:lnTo>
                  <a:pt x="0" y="0"/>
                </a:lnTo>
                <a:lnTo>
                  <a:pt x="0" y="23266"/>
                </a:lnTo>
                <a:lnTo>
                  <a:pt x="23266" y="23266"/>
                </a:lnTo>
                <a:lnTo>
                  <a:pt x="23266" y="0"/>
                </a:lnTo>
                <a:close/>
              </a:path>
            </a:pathLst>
          </a:custGeom>
          <a:solidFill>
            <a:srgbClr val="D04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86783" y="6189738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266" y="0"/>
                </a:moveTo>
                <a:lnTo>
                  <a:pt x="0" y="0"/>
                </a:lnTo>
                <a:lnTo>
                  <a:pt x="0" y="23266"/>
                </a:lnTo>
                <a:lnTo>
                  <a:pt x="23266" y="23266"/>
                </a:lnTo>
                <a:lnTo>
                  <a:pt x="232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50795" y="5495466"/>
            <a:ext cx="899160" cy="899160"/>
          </a:xfrm>
          <a:custGeom>
            <a:avLst/>
            <a:gdLst/>
            <a:ahLst/>
            <a:cxnLst/>
            <a:rect l="l" t="t" r="r" b="b"/>
            <a:pathLst>
              <a:path w="899160" h="899160">
                <a:moveTo>
                  <a:pt x="449579" y="0"/>
                </a:moveTo>
                <a:lnTo>
                  <a:pt x="400661" y="2642"/>
                </a:lnTo>
                <a:lnTo>
                  <a:pt x="353252" y="10387"/>
                </a:lnTo>
                <a:lnTo>
                  <a:pt x="307628" y="22957"/>
                </a:lnTo>
                <a:lnTo>
                  <a:pt x="264066" y="40076"/>
                </a:lnTo>
                <a:lnTo>
                  <a:pt x="222842" y="61467"/>
                </a:lnTo>
                <a:lnTo>
                  <a:pt x="184233" y="86855"/>
                </a:lnTo>
                <a:lnTo>
                  <a:pt x="148514" y="115963"/>
                </a:lnTo>
                <a:lnTo>
                  <a:pt x="115963" y="148514"/>
                </a:lnTo>
                <a:lnTo>
                  <a:pt x="86855" y="184233"/>
                </a:lnTo>
                <a:lnTo>
                  <a:pt x="61467" y="222842"/>
                </a:lnTo>
                <a:lnTo>
                  <a:pt x="40076" y="264066"/>
                </a:lnTo>
                <a:lnTo>
                  <a:pt x="22957" y="307628"/>
                </a:lnTo>
                <a:lnTo>
                  <a:pt x="10387" y="353252"/>
                </a:lnTo>
                <a:lnTo>
                  <a:pt x="2642" y="400661"/>
                </a:lnTo>
                <a:lnTo>
                  <a:pt x="0" y="449579"/>
                </a:lnTo>
                <a:lnTo>
                  <a:pt x="2642" y="498498"/>
                </a:lnTo>
                <a:lnTo>
                  <a:pt x="10387" y="545907"/>
                </a:lnTo>
                <a:lnTo>
                  <a:pt x="22957" y="591531"/>
                </a:lnTo>
                <a:lnTo>
                  <a:pt x="40076" y="635093"/>
                </a:lnTo>
                <a:lnTo>
                  <a:pt x="61467" y="676317"/>
                </a:lnTo>
                <a:lnTo>
                  <a:pt x="86855" y="714926"/>
                </a:lnTo>
                <a:lnTo>
                  <a:pt x="115963" y="750645"/>
                </a:lnTo>
                <a:lnTo>
                  <a:pt x="148514" y="783196"/>
                </a:lnTo>
                <a:lnTo>
                  <a:pt x="184233" y="812304"/>
                </a:lnTo>
                <a:lnTo>
                  <a:pt x="222842" y="837691"/>
                </a:lnTo>
                <a:lnTo>
                  <a:pt x="264066" y="859083"/>
                </a:lnTo>
                <a:lnTo>
                  <a:pt x="307628" y="876202"/>
                </a:lnTo>
                <a:lnTo>
                  <a:pt x="353252" y="888772"/>
                </a:lnTo>
                <a:lnTo>
                  <a:pt x="400661" y="896517"/>
                </a:lnTo>
                <a:lnTo>
                  <a:pt x="449579" y="899159"/>
                </a:lnTo>
                <a:lnTo>
                  <a:pt x="498498" y="896517"/>
                </a:lnTo>
                <a:lnTo>
                  <a:pt x="545907" y="888772"/>
                </a:lnTo>
                <a:lnTo>
                  <a:pt x="591531" y="876202"/>
                </a:lnTo>
                <a:lnTo>
                  <a:pt x="635093" y="859083"/>
                </a:lnTo>
                <a:lnTo>
                  <a:pt x="676317" y="837691"/>
                </a:lnTo>
                <a:lnTo>
                  <a:pt x="714926" y="812304"/>
                </a:lnTo>
                <a:lnTo>
                  <a:pt x="750645" y="783196"/>
                </a:lnTo>
                <a:lnTo>
                  <a:pt x="783196" y="750645"/>
                </a:lnTo>
                <a:lnTo>
                  <a:pt x="812304" y="714926"/>
                </a:lnTo>
                <a:lnTo>
                  <a:pt x="837691" y="676317"/>
                </a:lnTo>
                <a:lnTo>
                  <a:pt x="859083" y="635093"/>
                </a:lnTo>
                <a:lnTo>
                  <a:pt x="876202" y="591531"/>
                </a:lnTo>
                <a:lnTo>
                  <a:pt x="888772" y="545907"/>
                </a:lnTo>
                <a:lnTo>
                  <a:pt x="896517" y="498498"/>
                </a:lnTo>
                <a:lnTo>
                  <a:pt x="899159" y="449579"/>
                </a:lnTo>
                <a:lnTo>
                  <a:pt x="896517" y="400661"/>
                </a:lnTo>
                <a:lnTo>
                  <a:pt x="888772" y="353252"/>
                </a:lnTo>
                <a:lnTo>
                  <a:pt x="876202" y="307628"/>
                </a:lnTo>
                <a:lnTo>
                  <a:pt x="859083" y="264066"/>
                </a:lnTo>
                <a:lnTo>
                  <a:pt x="837691" y="222842"/>
                </a:lnTo>
                <a:lnTo>
                  <a:pt x="812304" y="184233"/>
                </a:lnTo>
                <a:lnTo>
                  <a:pt x="783196" y="148514"/>
                </a:lnTo>
                <a:lnTo>
                  <a:pt x="750645" y="115963"/>
                </a:lnTo>
                <a:lnTo>
                  <a:pt x="714926" y="86855"/>
                </a:lnTo>
                <a:lnTo>
                  <a:pt x="676317" y="61467"/>
                </a:lnTo>
                <a:lnTo>
                  <a:pt x="635093" y="40076"/>
                </a:lnTo>
                <a:lnTo>
                  <a:pt x="591531" y="22957"/>
                </a:lnTo>
                <a:lnTo>
                  <a:pt x="545907" y="10387"/>
                </a:lnTo>
                <a:lnTo>
                  <a:pt x="498498" y="2642"/>
                </a:lnTo>
                <a:lnTo>
                  <a:pt x="449579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43175" y="5487846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4" y="2360"/>
                </a:lnTo>
                <a:lnTo>
                  <a:pt x="365059" y="9288"/>
                </a:lnTo>
                <a:lnTo>
                  <a:pt x="321243" y="20555"/>
                </a:lnTo>
                <a:lnTo>
                  <a:pt x="279238" y="35929"/>
                </a:lnTo>
                <a:lnTo>
                  <a:pt x="239272" y="55182"/>
                </a:lnTo>
                <a:lnTo>
                  <a:pt x="201576" y="78083"/>
                </a:lnTo>
                <a:lnTo>
                  <a:pt x="166379" y="104403"/>
                </a:lnTo>
                <a:lnTo>
                  <a:pt x="133911" y="133911"/>
                </a:lnTo>
                <a:lnTo>
                  <a:pt x="104403" y="166379"/>
                </a:lnTo>
                <a:lnTo>
                  <a:pt x="78083" y="201576"/>
                </a:lnTo>
                <a:lnTo>
                  <a:pt x="55182" y="239272"/>
                </a:lnTo>
                <a:lnTo>
                  <a:pt x="35929" y="279238"/>
                </a:lnTo>
                <a:lnTo>
                  <a:pt x="20555" y="321243"/>
                </a:lnTo>
                <a:lnTo>
                  <a:pt x="9288" y="365059"/>
                </a:lnTo>
                <a:lnTo>
                  <a:pt x="2360" y="410454"/>
                </a:lnTo>
                <a:lnTo>
                  <a:pt x="0" y="457200"/>
                </a:lnTo>
                <a:lnTo>
                  <a:pt x="2360" y="503945"/>
                </a:lnTo>
                <a:lnTo>
                  <a:pt x="9288" y="549340"/>
                </a:lnTo>
                <a:lnTo>
                  <a:pt x="20555" y="593156"/>
                </a:lnTo>
                <a:lnTo>
                  <a:pt x="35929" y="635161"/>
                </a:lnTo>
                <a:lnTo>
                  <a:pt x="55182" y="675127"/>
                </a:lnTo>
                <a:lnTo>
                  <a:pt x="78083" y="712823"/>
                </a:lnTo>
                <a:lnTo>
                  <a:pt x="104403" y="748020"/>
                </a:lnTo>
                <a:lnTo>
                  <a:pt x="133911" y="780488"/>
                </a:lnTo>
                <a:lnTo>
                  <a:pt x="166379" y="809996"/>
                </a:lnTo>
                <a:lnTo>
                  <a:pt x="201576" y="836316"/>
                </a:lnTo>
                <a:lnTo>
                  <a:pt x="239272" y="859217"/>
                </a:lnTo>
                <a:lnTo>
                  <a:pt x="279238" y="878470"/>
                </a:lnTo>
                <a:lnTo>
                  <a:pt x="321243" y="893844"/>
                </a:lnTo>
                <a:lnTo>
                  <a:pt x="365059" y="905111"/>
                </a:lnTo>
                <a:lnTo>
                  <a:pt x="410454" y="912039"/>
                </a:lnTo>
                <a:lnTo>
                  <a:pt x="457200" y="914400"/>
                </a:lnTo>
                <a:lnTo>
                  <a:pt x="503945" y="912039"/>
                </a:lnTo>
                <a:lnTo>
                  <a:pt x="549340" y="905111"/>
                </a:lnTo>
                <a:lnTo>
                  <a:pt x="572485" y="899160"/>
                </a:lnTo>
                <a:lnTo>
                  <a:pt x="457200" y="899160"/>
                </a:lnTo>
                <a:lnTo>
                  <a:pt x="407099" y="896369"/>
                </a:lnTo>
                <a:lnTo>
                  <a:pt x="358221" y="888098"/>
                </a:lnTo>
                <a:lnTo>
                  <a:pt x="310922" y="874494"/>
                </a:lnTo>
                <a:lnTo>
                  <a:pt x="265561" y="855704"/>
                </a:lnTo>
                <a:lnTo>
                  <a:pt x="222497" y="831878"/>
                </a:lnTo>
                <a:lnTo>
                  <a:pt x="182087" y="803163"/>
                </a:lnTo>
                <a:lnTo>
                  <a:pt x="144691" y="769708"/>
                </a:lnTo>
                <a:lnTo>
                  <a:pt x="111236" y="732312"/>
                </a:lnTo>
                <a:lnTo>
                  <a:pt x="82521" y="691902"/>
                </a:lnTo>
                <a:lnTo>
                  <a:pt x="58695" y="648838"/>
                </a:lnTo>
                <a:lnTo>
                  <a:pt x="39905" y="603477"/>
                </a:lnTo>
                <a:lnTo>
                  <a:pt x="26301" y="556178"/>
                </a:lnTo>
                <a:lnTo>
                  <a:pt x="18030" y="507300"/>
                </a:lnTo>
                <a:lnTo>
                  <a:pt x="15240" y="457200"/>
                </a:lnTo>
                <a:lnTo>
                  <a:pt x="18030" y="407099"/>
                </a:lnTo>
                <a:lnTo>
                  <a:pt x="26301" y="358221"/>
                </a:lnTo>
                <a:lnTo>
                  <a:pt x="39905" y="310922"/>
                </a:lnTo>
                <a:lnTo>
                  <a:pt x="58695" y="265561"/>
                </a:lnTo>
                <a:lnTo>
                  <a:pt x="82521" y="222497"/>
                </a:lnTo>
                <a:lnTo>
                  <a:pt x="111236" y="182087"/>
                </a:lnTo>
                <a:lnTo>
                  <a:pt x="144691" y="144691"/>
                </a:lnTo>
                <a:lnTo>
                  <a:pt x="182087" y="111236"/>
                </a:lnTo>
                <a:lnTo>
                  <a:pt x="222497" y="82521"/>
                </a:lnTo>
                <a:lnTo>
                  <a:pt x="265561" y="58695"/>
                </a:lnTo>
                <a:lnTo>
                  <a:pt x="310922" y="39905"/>
                </a:lnTo>
                <a:lnTo>
                  <a:pt x="358221" y="26301"/>
                </a:lnTo>
                <a:lnTo>
                  <a:pt x="407099" y="18030"/>
                </a:lnTo>
                <a:lnTo>
                  <a:pt x="457200" y="15240"/>
                </a:lnTo>
                <a:lnTo>
                  <a:pt x="572485" y="15240"/>
                </a:lnTo>
                <a:lnTo>
                  <a:pt x="549340" y="9288"/>
                </a:lnTo>
                <a:lnTo>
                  <a:pt x="503945" y="2360"/>
                </a:lnTo>
                <a:lnTo>
                  <a:pt x="457200" y="0"/>
                </a:lnTo>
                <a:close/>
              </a:path>
              <a:path w="914400" h="914400">
                <a:moveTo>
                  <a:pt x="572485" y="15240"/>
                </a:moveTo>
                <a:lnTo>
                  <a:pt x="457200" y="15240"/>
                </a:lnTo>
                <a:lnTo>
                  <a:pt x="507300" y="18030"/>
                </a:lnTo>
                <a:lnTo>
                  <a:pt x="556178" y="26301"/>
                </a:lnTo>
                <a:lnTo>
                  <a:pt x="603477" y="39905"/>
                </a:lnTo>
                <a:lnTo>
                  <a:pt x="648838" y="58695"/>
                </a:lnTo>
                <a:lnTo>
                  <a:pt x="691902" y="82521"/>
                </a:lnTo>
                <a:lnTo>
                  <a:pt x="732312" y="111236"/>
                </a:lnTo>
                <a:lnTo>
                  <a:pt x="769708" y="144691"/>
                </a:lnTo>
                <a:lnTo>
                  <a:pt x="803163" y="182087"/>
                </a:lnTo>
                <a:lnTo>
                  <a:pt x="831878" y="222497"/>
                </a:lnTo>
                <a:lnTo>
                  <a:pt x="855704" y="265561"/>
                </a:lnTo>
                <a:lnTo>
                  <a:pt x="874494" y="310922"/>
                </a:lnTo>
                <a:lnTo>
                  <a:pt x="888098" y="358221"/>
                </a:lnTo>
                <a:lnTo>
                  <a:pt x="896369" y="407099"/>
                </a:lnTo>
                <a:lnTo>
                  <a:pt x="899160" y="457200"/>
                </a:lnTo>
                <a:lnTo>
                  <a:pt x="896369" y="507300"/>
                </a:lnTo>
                <a:lnTo>
                  <a:pt x="888098" y="556178"/>
                </a:lnTo>
                <a:lnTo>
                  <a:pt x="874494" y="603477"/>
                </a:lnTo>
                <a:lnTo>
                  <a:pt x="855704" y="648838"/>
                </a:lnTo>
                <a:lnTo>
                  <a:pt x="831878" y="691902"/>
                </a:lnTo>
                <a:lnTo>
                  <a:pt x="803163" y="732312"/>
                </a:lnTo>
                <a:lnTo>
                  <a:pt x="769708" y="769708"/>
                </a:lnTo>
                <a:lnTo>
                  <a:pt x="732312" y="803163"/>
                </a:lnTo>
                <a:lnTo>
                  <a:pt x="691902" y="831878"/>
                </a:lnTo>
                <a:lnTo>
                  <a:pt x="648838" y="855704"/>
                </a:lnTo>
                <a:lnTo>
                  <a:pt x="603477" y="874494"/>
                </a:lnTo>
                <a:lnTo>
                  <a:pt x="556178" y="888098"/>
                </a:lnTo>
                <a:lnTo>
                  <a:pt x="507300" y="896369"/>
                </a:lnTo>
                <a:lnTo>
                  <a:pt x="457200" y="899160"/>
                </a:lnTo>
                <a:lnTo>
                  <a:pt x="572485" y="899160"/>
                </a:lnTo>
                <a:lnTo>
                  <a:pt x="635161" y="878470"/>
                </a:lnTo>
                <a:lnTo>
                  <a:pt x="675127" y="859217"/>
                </a:lnTo>
                <a:lnTo>
                  <a:pt x="712823" y="836316"/>
                </a:lnTo>
                <a:lnTo>
                  <a:pt x="748020" y="809996"/>
                </a:lnTo>
                <a:lnTo>
                  <a:pt x="780488" y="780488"/>
                </a:lnTo>
                <a:lnTo>
                  <a:pt x="809996" y="748020"/>
                </a:lnTo>
                <a:lnTo>
                  <a:pt x="836316" y="712823"/>
                </a:lnTo>
                <a:lnTo>
                  <a:pt x="859217" y="675127"/>
                </a:lnTo>
                <a:lnTo>
                  <a:pt x="878470" y="635161"/>
                </a:lnTo>
                <a:lnTo>
                  <a:pt x="893844" y="593156"/>
                </a:lnTo>
                <a:lnTo>
                  <a:pt x="905111" y="549340"/>
                </a:lnTo>
                <a:lnTo>
                  <a:pt x="912039" y="503945"/>
                </a:lnTo>
                <a:lnTo>
                  <a:pt x="914400" y="457200"/>
                </a:lnTo>
                <a:lnTo>
                  <a:pt x="912039" y="410454"/>
                </a:lnTo>
                <a:lnTo>
                  <a:pt x="905111" y="365059"/>
                </a:lnTo>
                <a:lnTo>
                  <a:pt x="893844" y="321243"/>
                </a:lnTo>
                <a:lnTo>
                  <a:pt x="878470" y="279238"/>
                </a:lnTo>
                <a:lnTo>
                  <a:pt x="859217" y="239272"/>
                </a:lnTo>
                <a:lnTo>
                  <a:pt x="836316" y="201576"/>
                </a:lnTo>
                <a:lnTo>
                  <a:pt x="809996" y="166379"/>
                </a:lnTo>
                <a:lnTo>
                  <a:pt x="780488" y="133911"/>
                </a:lnTo>
                <a:lnTo>
                  <a:pt x="748020" y="104403"/>
                </a:lnTo>
                <a:lnTo>
                  <a:pt x="712823" y="78083"/>
                </a:lnTo>
                <a:lnTo>
                  <a:pt x="675127" y="55182"/>
                </a:lnTo>
                <a:lnTo>
                  <a:pt x="635161" y="35929"/>
                </a:lnTo>
                <a:lnTo>
                  <a:pt x="593156" y="20555"/>
                </a:lnTo>
                <a:lnTo>
                  <a:pt x="572485" y="15240"/>
                </a:lnTo>
                <a:close/>
              </a:path>
            </a:pathLst>
          </a:custGeom>
          <a:solidFill>
            <a:srgbClr val="292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04471" y="5620505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70">
                <a:moveTo>
                  <a:pt x="203796" y="0"/>
                </a:moveTo>
                <a:lnTo>
                  <a:pt x="157066" y="5382"/>
                </a:lnTo>
                <a:lnTo>
                  <a:pt x="114169" y="20713"/>
                </a:lnTo>
                <a:lnTo>
                  <a:pt x="76329" y="44769"/>
                </a:lnTo>
                <a:lnTo>
                  <a:pt x="44769" y="76329"/>
                </a:lnTo>
                <a:lnTo>
                  <a:pt x="20713" y="114169"/>
                </a:lnTo>
                <a:lnTo>
                  <a:pt x="5382" y="157066"/>
                </a:lnTo>
                <a:lnTo>
                  <a:pt x="0" y="203796"/>
                </a:lnTo>
                <a:lnTo>
                  <a:pt x="5382" y="250523"/>
                </a:lnTo>
                <a:lnTo>
                  <a:pt x="20713" y="293418"/>
                </a:lnTo>
                <a:lnTo>
                  <a:pt x="44769" y="331258"/>
                </a:lnTo>
                <a:lnTo>
                  <a:pt x="76329" y="362819"/>
                </a:lnTo>
                <a:lnTo>
                  <a:pt x="114169" y="386878"/>
                </a:lnTo>
                <a:lnTo>
                  <a:pt x="157066" y="402211"/>
                </a:lnTo>
                <a:lnTo>
                  <a:pt x="203796" y="407593"/>
                </a:lnTo>
                <a:lnTo>
                  <a:pt x="250522" y="402211"/>
                </a:lnTo>
                <a:lnTo>
                  <a:pt x="293416" y="386878"/>
                </a:lnTo>
                <a:lnTo>
                  <a:pt x="331253" y="362819"/>
                </a:lnTo>
                <a:lnTo>
                  <a:pt x="362812" y="331258"/>
                </a:lnTo>
                <a:lnTo>
                  <a:pt x="369314" y="321030"/>
                </a:lnTo>
                <a:lnTo>
                  <a:pt x="227139" y="321030"/>
                </a:lnTo>
                <a:lnTo>
                  <a:pt x="209403" y="319682"/>
                </a:lnTo>
                <a:lnTo>
                  <a:pt x="163258" y="299465"/>
                </a:lnTo>
                <a:lnTo>
                  <a:pt x="132061" y="258814"/>
                </a:lnTo>
                <a:lnTo>
                  <a:pt x="125958" y="241579"/>
                </a:lnTo>
                <a:lnTo>
                  <a:pt x="94500" y="241579"/>
                </a:lnTo>
                <a:lnTo>
                  <a:pt x="94500" y="214337"/>
                </a:lnTo>
                <a:lnTo>
                  <a:pt x="121742" y="214337"/>
                </a:lnTo>
                <a:lnTo>
                  <a:pt x="121526" y="212394"/>
                </a:lnTo>
                <a:lnTo>
                  <a:pt x="121526" y="197370"/>
                </a:lnTo>
                <a:lnTo>
                  <a:pt x="121742" y="195198"/>
                </a:lnTo>
                <a:lnTo>
                  <a:pt x="94500" y="195198"/>
                </a:lnTo>
                <a:lnTo>
                  <a:pt x="94500" y="167957"/>
                </a:lnTo>
                <a:lnTo>
                  <a:pt x="125958" y="167957"/>
                </a:lnTo>
                <a:lnTo>
                  <a:pt x="131928" y="150400"/>
                </a:lnTo>
                <a:lnTo>
                  <a:pt x="163093" y="108775"/>
                </a:lnTo>
                <a:lnTo>
                  <a:pt x="210854" y="87951"/>
                </a:lnTo>
                <a:lnTo>
                  <a:pt x="229742" y="86563"/>
                </a:lnTo>
                <a:lnTo>
                  <a:pt x="369317" y="86563"/>
                </a:lnTo>
                <a:lnTo>
                  <a:pt x="362812" y="76329"/>
                </a:lnTo>
                <a:lnTo>
                  <a:pt x="331253" y="44769"/>
                </a:lnTo>
                <a:lnTo>
                  <a:pt x="293416" y="20713"/>
                </a:lnTo>
                <a:lnTo>
                  <a:pt x="250522" y="5382"/>
                </a:lnTo>
                <a:lnTo>
                  <a:pt x="203796" y="0"/>
                </a:lnTo>
                <a:close/>
              </a:path>
              <a:path w="407670" h="407670">
                <a:moveTo>
                  <a:pt x="402557" y="247408"/>
                </a:moveTo>
                <a:lnTo>
                  <a:pt x="283248" y="247408"/>
                </a:lnTo>
                <a:lnTo>
                  <a:pt x="313080" y="280492"/>
                </a:lnTo>
                <a:lnTo>
                  <a:pt x="303991" y="290057"/>
                </a:lnTo>
                <a:lnTo>
                  <a:pt x="261286" y="315372"/>
                </a:lnTo>
                <a:lnTo>
                  <a:pt x="227139" y="321030"/>
                </a:lnTo>
                <a:lnTo>
                  <a:pt x="369314" y="321030"/>
                </a:lnTo>
                <a:lnTo>
                  <a:pt x="386868" y="293418"/>
                </a:lnTo>
                <a:lnTo>
                  <a:pt x="402199" y="250523"/>
                </a:lnTo>
                <a:lnTo>
                  <a:pt x="402557" y="247408"/>
                </a:lnTo>
                <a:close/>
              </a:path>
              <a:path w="407670" h="407670">
                <a:moveTo>
                  <a:pt x="228434" y="134556"/>
                </a:moveTo>
                <a:lnTo>
                  <a:pt x="211676" y="136644"/>
                </a:lnTo>
                <a:lnTo>
                  <a:pt x="197710" y="142908"/>
                </a:lnTo>
                <a:lnTo>
                  <a:pt x="186540" y="153346"/>
                </a:lnTo>
                <a:lnTo>
                  <a:pt x="178168" y="167957"/>
                </a:lnTo>
                <a:lnTo>
                  <a:pt x="253733" y="167957"/>
                </a:lnTo>
                <a:lnTo>
                  <a:pt x="253733" y="195198"/>
                </a:lnTo>
                <a:lnTo>
                  <a:pt x="172338" y="195198"/>
                </a:lnTo>
                <a:lnTo>
                  <a:pt x="172123" y="197370"/>
                </a:lnTo>
                <a:lnTo>
                  <a:pt x="172123" y="212394"/>
                </a:lnTo>
                <a:lnTo>
                  <a:pt x="172338" y="214337"/>
                </a:lnTo>
                <a:lnTo>
                  <a:pt x="253733" y="214337"/>
                </a:lnTo>
                <a:lnTo>
                  <a:pt x="253733" y="241579"/>
                </a:lnTo>
                <a:lnTo>
                  <a:pt x="179793" y="241579"/>
                </a:lnTo>
                <a:lnTo>
                  <a:pt x="184042" y="248753"/>
                </a:lnTo>
                <a:lnTo>
                  <a:pt x="215184" y="271008"/>
                </a:lnTo>
                <a:lnTo>
                  <a:pt x="230708" y="273037"/>
                </a:lnTo>
                <a:lnTo>
                  <a:pt x="246034" y="271436"/>
                </a:lnTo>
                <a:lnTo>
                  <a:pt x="259897" y="266633"/>
                </a:lnTo>
                <a:lnTo>
                  <a:pt x="272300" y="258624"/>
                </a:lnTo>
                <a:lnTo>
                  <a:pt x="283248" y="247408"/>
                </a:lnTo>
                <a:lnTo>
                  <a:pt x="402557" y="247408"/>
                </a:lnTo>
                <a:lnTo>
                  <a:pt x="407581" y="203796"/>
                </a:lnTo>
                <a:lnTo>
                  <a:pt x="402931" y="163423"/>
                </a:lnTo>
                <a:lnTo>
                  <a:pt x="284213" y="163423"/>
                </a:lnTo>
                <a:lnTo>
                  <a:pt x="271854" y="150796"/>
                </a:lnTo>
                <a:lnTo>
                  <a:pt x="258438" y="141774"/>
                </a:lnTo>
                <a:lnTo>
                  <a:pt x="243965" y="136361"/>
                </a:lnTo>
                <a:lnTo>
                  <a:pt x="228434" y="134556"/>
                </a:lnTo>
                <a:close/>
              </a:path>
              <a:path w="407670" h="407670">
                <a:moveTo>
                  <a:pt x="369317" y="86563"/>
                </a:moveTo>
                <a:lnTo>
                  <a:pt x="229742" y="86563"/>
                </a:lnTo>
                <a:lnTo>
                  <a:pt x="253188" y="89015"/>
                </a:lnTo>
                <a:lnTo>
                  <a:pt x="274893" y="96373"/>
                </a:lnTo>
                <a:lnTo>
                  <a:pt x="294856" y="108637"/>
                </a:lnTo>
                <a:lnTo>
                  <a:pt x="313080" y="125806"/>
                </a:lnTo>
                <a:lnTo>
                  <a:pt x="284213" y="163423"/>
                </a:lnTo>
                <a:lnTo>
                  <a:pt x="402931" y="163423"/>
                </a:lnTo>
                <a:lnTo>
                  <a:pt x="402199" y="157066"/>
                </a:lnTo>
                <a:lnTo>
                  <a:pt x="386868" y="114169"/>
                </a:lnTo>
                <a:lnTo>
                  <a:pt x="369317" y="86563"/>
                </a:lnTo>
                <a:close/>
              </a:path>
            </a:pathLst>
          </a:custGeom>
          <a:solidFill>
            <a:srgbClr val="D04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51663" y="6028094"/>
            <a:ext cx="497205" cy="240029"/>
          </a:xfrm>
          <a:custGeom>
            <a:avLst/>
            <a:gdLst/>
            <a:ahLst/>
            <a:cxnLst/>
            <a:rect l="l" t="t" r="r" b="b"/>
            <a:pathLst>
              <a:path w="497204" h="240029">
                <a:moveTo>
                  <a:pt x="171204" y="181622"/>
                </a:moveTo>
                <a:lnTo>
                  <a:pt x="108305" y="181622"/>
                </a:lnTo>
                <a:lnTo>
                  <a:pt x="116230" y="182382"/>
                </a:lnTo>
                <a:lnTo>
                  <a:pt x="124252" y="184430"/>
                </a:lnTo>
                <a:lnTo>
                  <a:pt x="132542" y="187425"/>
                </a:lnTo>
                <a:lnTo>
                  <a:pt x="146240" y="193103"/>
                </a:lnTo>
                <a:lnTo>
                  <a:pt x="248386" y="234137"/>
                </a:lnTo>
                <a:lnTo>
                  <a:pt x="255554" y="236689"/>
                </a:lnTo>
                <a:lnTo>
                  <a:pt x="262699" y="238515"/>
                </a:lnTo>
                <a:lnTo>
                  <a:pt x="269796" y="239612"/>
                </a:lnTo>
                <a:lnTo>
                  <a:pt x="276821" y="239979"/>
                </a:lnTo>
                <a:lnTo>
                  <a:pt x="286781" y="239228"/>
                </a:lnTo>
                <a:lnTo>
                  <a:pt x="296522" y="236985"/>
                </a:lnTo>
                <a:lnTo>
                  <a:pt x="306011" y="233260"/>
                </a:lnTo>
                <a:lnTo>
                  <a:pt x="315214" y="228066"/>
                </a:lnTo>
                <a:lnTo>
                  <a:pt x="327708" y="219876"/>
                </a:lnTo>
                <a:lnTo>
                  <a:pt x="280752" y="219876"/>
                </a:lnTo>
                <a:lnTo>
                  <a:pt x="268515" y="219306"/>
                </a:lnTo>
                <a:lnTo>
                  <a:pt x="255968" y="215658"/>
                </a:lnTo>
                <a:lnTo>
                  <a:pt x="171204" y="181622"/>
                </a:lnTo>
                <a:close/>
              </a:path>
              <a:path w="497204" h="240029">
                <a:moveTo>
                  <a:pt x="493003" y="75136"/>
                </a:moveTo>
                <a:lnTo>
                  <a:pt x="464746" y="75136"/>
                </a:lnTo>
                <a:lnTo>
                  <a:pt x="470298" y="77217"/>
                </a:lnTo>
                <a:lnTo>
                  <a:pt x="474764" y="81838"/>
                </a:lnTo>
                <a:lnTo>
                  <a:pt x="477223" y="87775"/>
                </a:lnTo>
                <a:lnTo>
                  <a:pt x="476837" y="93622"/>
                </a:lnTo>
                <a:lnTo>
                  <a:pt x="473617" y="99210"/>
                </a:lnTo>
                <a:lnTo>
                  <a:pt x="412723" y="140347"/>
                </a:lnTo>
                <a:lnTo>
                  <a:pt x="304355" y="211378"/>
                </a:lnTo>
                <a:lnTo>
                  <a:pt x="280752" y="219876"/>
                </a:lnTo>
                <a:lnTo>
                  <a:pt x="327708" y="219876"/>
                </a:lnTo>
                <a:lnTo>
                  <a:pt x="449399" y="140111"/>
                </a:lnTo>
                <a:lnTo>
                  <a:pt x="489044" y="111616"/>
                </a:lnTo>
                <a:lnTo>
                  <a:pt x="497147" y="85746"/>
                </a:lnTo>
                <a:lnTo>
                  <a:pt x="493003" y="75136"/>
                </a:lnTo>
                <a:close/>
              </a:path>
              <a:path w="497204" h="240029">
                <a:moveTo>
                  <a:pt x="93421" y="0"/>
                </a:moveTo>
                <a:lnTo>
                  <a:pt x="0" y="0"/>
                </a:lnTo>
                <a:lnTo>
                  <a:pt x="0" y="213372"/>
                </a:lnTo>
                <a:lnTo>
                  <a:pt x="93421" y="213372"/>
                </a:lnTo>
                <a:lnTo>
                  <a:pt x="93421" y="193433"/>
                </a:lnTo>
                <a:lnTo>
                  <a:pt x="19951" y="193433"/>
                </a:lnTo>
                <a:lnTo>
                  <a:pt x="19951" y="19939"/>
                </a:lnTo>
                <a:lnTo>
                  <a:pt x="93421" y="19939"/>
                </a:lnTo>
                <a:lnTo>
                  <a:pt x="93421" y="0"/>
                </a:lnTo>
                <a:close/>
              </a:path>
              <a:path w="497204" h="240029">
                <a:moveTo>
                  <a:pt x="93421" y="19939"/>
                </a:moveTo>
                <a:lnTo>
                  <a:pt x="73482" y="19939"/>
                </a:lnTo>
                <a:lnTo>
                  <a:pt x="73482" y="193433"/>
                </a:lnTo>
                <a:lnTo>
                  <a:pt x="93421" y="193433"/>
                </a:lnTo>
                <a:lnTo>
                  <a:pt x="93421" y="184111"/>
                </a:lnTo>
                <a:lnTo>
                  <a:pt x="102489" y="181952"/>
                </a:lnTo>
                <a:lnTo>
                  <a:pt x="105346" y="181622"/>
                </a:lnTo>
                <a:lnTo>
                  <a:pt x="171204" y="181622"/>
                </a:lnTo>
                <a:lnTo>
                  <a:pt x="156273" y="175615"/>
                </a:lnTo>
                <a:lnTo>
                  <a:pt x="141804" y="169618"/>
                </a:lnTo>
                <a:lnTo>
                  <a:pt x="127084" y="164449"/>
                </a:lnTo>
                <a:lnTo>
                  <a:pt x="120150" y="163245"/>
                </a:lnTo>
                <a:lnTo>
                  <a:pt x="95046" y="163245"/>
                </a:lnTo>
                <a:lnTo>
                  <a:pt x="95046" y="50698"/>
                </a:lnTo>
                <a:lnTo>
                  <a:pt x="118356" y="49899"/>
                </a:lnTo>
                <a:lnTo>
                  <a:pt x="190805" y="49899"/>
                </a:lnTo>
                <a:lnTo>
                  <a:pt x="176900" y="42021"/>
                </a:lnTo>
                <a:lnTo>
                  <a:pt x="158299" y="35242"/>
                </a:lnTo>
                <a:lnTo>
                  <a:pt x="137802" y="31245"/>
                </a:lnTo>
                <a:lnTo>
                  <a:pt x="130263" y="30810"/>
                </a:lnTo>
                <a:lnTo>
                  <a:pt x="93421" y="30810"/>
                </a:lnTo>
                <a:lnTo>
                  <a:pt x="93421" y="19939"/>
                </a:lnTo>
                <a:close/>
              </a:path>
              <a:path w="497204" h="240029">
                <a:moveTo>
                  <a:pt x="111651" y="161771"/>
                </a:moveTo>
                <a:lnTo>
                  <a:pt x="95046" y="163245"/>
                </a:lnTo>
                <a:lnTo>
                  <a:pt x="120150" y="163245"/>
                </a:lnTo>
                <a:lnTo>
                  <a:pt x="111651" y="161771"/>
                </a:lnTo>
                <a:close/>
              </a:path>
              <a:path w="497204" h="240029">
                <a:moveTo>
                  <a:pt x="287134" y="123715"/>
                </a:moveTo>
                <a:lnTo>
                  <a:pt x="232511" y="123888"/>
                </a:lnTo>
                <a:lnTo>
                  <a:pt x="228765" y="128117"/>
                </a:lnTo>
                <a:lnTo>
                  <a:pt x="229793" y="137236"/>
                </a:lnTo>
                <a:lnTo>
                  <a:pt x="233324" y="140347"/>
                </a:lnTo>
                <a:lnTo>
                  <a:pt x="313449" y="140111"/>
                </a:lnTo>
                <a:lnTo>
                  <a:pt x="352655" y="137385"/>
                </a:lnTo>
                <a:lnTo>
                  <a:pt x="378827" y="123837"/>
                </a:lnTo>
                <a:lnTo>
                  <a:pt x="340245" y="123837"/>
                </a:lnTo>
                <a:lnTo>
                  <a:pt x="338594" y="123748"/>
                </a:lnTo>
                <a:lnTo>
                  <a:pt x="287134" y="123715"/>
                </a:lnTo>
                <a:close/>
              </a:path>
              <a:path w="497204" h="240029">
                <a:moveTo>
                  <a:pt x="375271" y="94165"/>
                </a:moveTo>
                <a:lnTo>
                  <a:pt x="308211" y="94165"/>
                </a:lnTo>
                <a:lnTo>
                  <a:pt x="352488" y="94856"/>
                </a:lnTo>
                <a:lnTo>
                  <a:pt x="359181" y="100596"/>
                </a:lnTo>
                <a:lnTo>
                  <a:pt x="359714" y="117563"/>
                </a:lnTo>
                <a:lnTo>
                  <a:pt x="352767" y="123482"/>
                </a:lnTo>
                <a:lnTo>
                  <a:pt x="340245" y="123837"/>
                </a:lnTo>
                <a:lnTo>
                  <a:pt x="378827" y="123837"/>
                </a:lnTo>
                <a:lnTo>
                  <a:pt x="387184" y="118813"/>
                </a:lnTo>
                <a:lnTo>
                  <a:pt x="416089" y="100838"/>
                </a:lnTo>
                <a:lnTo>
                  <a:pt x="378269" y="100838"/>
                </a:lnTo>
                <a:lnTo>
                  <a:pt x="375271" y="94165"/>
                </a:lnTo>
                <a:close/>
              </a:path>
              <a:path w="497204" h="240029">
                <a:moveTo>
                  <a:pt x="462826" y="55079"/>
                </a:moveTo>
                <a:lnTo>
                  <a:pt x="455434" y="55079"/>
                </a:lnTo>
                <a:lnTo>
                  <a:pt x="447954" y="57378"/>
                </a:lnTo>
                <a:lnTo>
                  <a:pt x="418618" y="75670"/>
                </a:lnTo>
                <a:lnTo>
                  <a:pt x="387954" y="94856"/>
                </a:lnTo>
                <a:lnTo>
                  <a:pt x="378269" y="100838"/>
                </a:lnTo>
                <a:lnTo>
                  <a:pt x="416089" y="100838"/>
                </a:lnTo>
                <a:lnTo>
                  <a:pt x="426720" y="94165"/>
                </a:lnTo>
                <a:lnTo>
                  <a:pt x="451167" y="78892"/>
                </a:lnTo>
                <a:lnTo>
                  <a:pt x="458304" y="75670"/>
                </a:lnTo>
                <a:lnTo>
                  <a:pt x="464746" y="75136"/>
                </a:lnTo>
                <a:lnTo>
                  <a:pt x="493003" y="75136"/>
                </a:lnTo>
                <a:lnTo>
                  <a:pt x="491350" y="70904"/>
                </a:lnTo>
                <a:lnTo>
                  <a:pt x="485734" y="64188"/>
                </a:lnTo>
                <a:lnTo>
                  <a:pt x="478940" y="59220"/>
                </a:lnTo>
                <a:lnTo>
                  <a:pt x="471220" y="56137"/>
                </a:lnTo>
                <a:lnTo>
                  <a:pt x="462826" y="55079"/>
                </a:lnTo>
                <a:close/>
              </a:path>
              <a:path w="497204" h="240029">
                <a:moveTo>
                  <a:pt x="190805" y="49899"/>
                </a:moveTo>
                <a:lnTo>
                  <a:pt x="118356" y="49899"/>
                </a:lnTo>
                <a:lnTo>
                  <a:pt x="140947" y="51822"/>
                </a:lnTo>
                <a:lnTo>
                  <a:pt x="162648" y="57631"/>
                </a:lnTo>
                <a:lnTo>
                  <a:pt x="183286" y="68491"/>
                </a:lnTo>
                <a:lnTo>
                  <a:pt x="183565" y="68681"/>
                </a:lnTo>
                <a:lnTo>
                  <a:pt x="183883" y="68808"/>
                </a:lnTo>
                <a:lnTo>
                  <a:pt x="184124" y="69024"/>
                </a:lnTo>
                <a:lnTo>
                  <a:pt x="204439" y="83175"/>
                </a:lnTo>
                <a:lnTo>
                  <a:pt x="226304" y="91794"/>
                </a:lnTo>
                <a:lnTo>
                  <a:pt x="249650" y="95561"/>
                </a:lnTo>
                <a:lnTo>
                  <a:pt x="274408" y="95161"/>
                </a:lnTo>
                <a:lnTo>
                  <a:pt x="291272" y="94238"/>
                </a:lnTo>
                <a:lnTo>
                  <a:pt x="375271" y="94165"/>
                </a:lnTo>
                <a:lnTo>
                  <a:pt x="373548" y="90332"/>
                </a:lnTo>
                <a:lnTo>
                  <a:pt x="365569" y="82143"/>
                </a:lnTo>
                <a:lnTo>
                  <a:pt x="354923" y="76802"/>
                </a:lnTo>
                <a:lnTo>
                  <a:pt x="347323" y="75630"/>
                </a:lnTo>
                <a:lnTo>
                  <a:pt x="250094" y="75630"/>
                </a:lnTo>
                <a:lnTo>
                  <a:pt x="230357" y="72291"/>
                </a:lnTo>
                <a:lnTo>
                  <a:pt x="212893" y="65147"/>
                </a:lnTo>
                <a:lnTo>
                  <a:pt x="197243" y="54063"/>
                </a:lnTo>
                <a:lnTo>
                  <a:pt x="195999" y="52971"/>
                </a:lnTo>
                <a:lnTo>
                  <a:pt x="194843" y="52209"/>
                </a:lnTo>
                <a:lnTo>
                  <a:pt x="193941" y="51676"/>
                </a:lnTo>
                <a:lnTo>
                  <a:pt x="190805" y="49899"/>
                </a:lnTo>
                <a:close/>
              </a:path>
              <a:path w="497204" h="240029">
                <a:moveTo>
                  <a:pt x="308838" y="74180"/>
                </a:moveTo>
                <a:lnTo>
                  <a:pt x="301180" y="74180"/>
                </a:lnTo>
                <a:lnTo>
                  <a:pt x="293296" y="74248"/>
                </a:lnTo>
                <a:lnTo>
                  <a:pt x="285983" y="74453"/>
                </a:lnTo>
                <a:lnTo>
                  <a:pt x="279104" y="74803"/>
                </a:lnTo>
                <a:lnTo>
                  <a:pt x="272567" y="75298"/>
                </a:lnTo>
                <a:lnTo>
                  <a:pt x="250094" y="75630"/>
                </a:lnTo>
                <a:lnTo>
                  <a:pt x="347323" y="75630"/>
                </a:lnTo>
                <a:lnTo>
                  <a:pt x="342201" y="74841"/>
                </a:lnTo>
                <a:lnTo>
                  <a:pt x="336134" y="74802"/>
                </a:lnTo>
                <a:lnTo>
                  <a:pt x="308838" y="74180"/>
                </a:lnTo>
                <a:close/>
              </a:path>
              <a:path w="497204" h="240029">
                <a:moveTo>
                  <a:pt x="115074" y="29933"/>
                </a:moveTo>
                <a:lnTo>
                  <a:pt x="108432" y="29933"/>
                </a:lnTo>
                <a:lnTo>
                  <a:pt x="101371" y="30213"/>
                </a:lnTo>
                <a:lnTo>
                  <a:pt x="93484" y="30810"/>
                </a:lnTo>
                <a:lnTo>
                  <a:pt x="130263" y="30810"/>
                </a:lnTo>
                <a:lnTo>
                  <a:pt x="115074" y="29933"/>
                </a:lnTo>
                <a:close/>
              </a:path>
            </a:pathLst>
          </a:custGeom>
          <a:solidFill>
            <a:srgbClr val="35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71654" y="6048033"/>
            <a:ext cx="457834" cy="200025"/>
          </a:xfrm>
          <a:custGeom>
            <a:avLst/>
            <a:gdLst/>
            <a:ahLst/>
            <a:cxnLst/>
            <a:rect l="l" t="t" r="r" b="b"/>
            <a:pathLst>
              <a:path w="457835" h="200025">
                <a:moveTo>
                  <a:pt x="360105" y="141832"/>
                </a:moveTo>
                <a:lnTo>
                  <a:pt x="91700" y="141832"/>
                </a:lnTo>
                <a:lnTo>
                  <a:pt x="107132" y="144510"/>
                </a:lnTo>
                <a:lnTo>
                  <a:pt x="121852" y="149679"/>
                </a:lnTo>
                <a:lnTo>
                  <a:pt x="136321" y="155676"/>
                </a:lnTo>
                <a:lnTo>
                  <a:pt x="236004" y="195719"/>
                </a:lnTo>
                <a:lnTo>
                  <a:pt x="248558" y="199367"/>
                </a:lnTo>
                <a:lnTo>
                  <a:pt x="260799" y="199937"/>
                </a:lnTo>
                <a:lnTo>
                  <a:pt x="272742" y="197328"/>
                </a:lnTo>
                <a:lnTo>
                  <a:pt x="284403" y="191439"/>
                </a:lnTo>
                <a:lnTo>
                  <a:pt x="360105" y="141832"/>
                </a:lnTo>
                <a:close/>
              </a:path>
              <a:path w="457835" h="200025">
                <a:moveTo>
                  <a:pt x="98405" y="29960"/>
                </a:moveTo>
                <a:lnTo>
                  <a:pt x="75095" y="30759"/>
                </a:lnTo>
                <a:lnTo>
                  <a:pt x="75095" y="143306"/>
                </a:lnTo>
                <a:lnTo>
                  <a:pt x="91700" y="141832"/>
                </a:lnTo>
                <a:lnTo>
                  <a:pt x="360105" y="141832"/>
                </a:lnTo>
                <a:lnTo>
                  <a:pt x="392771" y="120408"/>
                </a:lnTo>
                <a:lnTo>
                  <a:pt x="213372" y="120408"/>
                </a:lnTo>
                <a:lnTo>
                  <a:pt x="209842" y="117297"/>
                </a:lnTo>
                <a:lnTo>
                  <a:pt x="208813" y="108178"/>
                </a:lnTo>
                <a:lnTo>
                  <a:pt x="212547" y="103949"/>
                </a:lnTo>
                <a:lnTo>
                  <a:pt x="324598" y="103776"/>
                </a:lnTo>
                <a:lnTo>
                  <a:pt x="332816" y="103543"/>
                </a:lnTo>
                <a:lnTo>
                  <a:pt x="339763" y="97624"/>
                </a:lnTo>
                <a:lnTo>
                  <a:pt x="339229" y="80657"/>
                </a:lnTo>
                <a:lnTo>
                  <a:pt x="333359" y="75622"/>
                </a:lnTo>
                <a:lnTo>
                  <a:pt x="229697" y="75622"/>
                </a:lnTo>
                <a:lnTo>
                  <a:pt x="206348" y="71855"/>
                </a:lnTo>
                <a:lnTo>
                  <a:pt x="184482" y="63236"/>
                </a:lnTo>
                <a:lnTo>
                  <a:pt x="164172" y="49085"/>
                </a:lnTo>
                <a:lnTo>
                  <a:pt x="163931" y="48869"/>
                </a:lnTo>
                <a:lnTo>
                  <a:pt x="163614" y="48742"/>
                </a:lnTo>
                <a:lnTo>
                  <a:pt x="163334" y="48552"/>
                </a:lnTo>
                <a:lnTo>
                  <a:pt x="142696" y="37692"/>
                </a:lnTo>
                <a:lnTo>
                  <a:pt x="120996" y="31883"/>
                </a:lnTo>
                <a:lnTo>
                  <a:pt x="98405" y="29960"/>
                </a:lnTo>
                <a:close/>
              </a:path>
              <a:path w="457835" h="200025">
                <a:moveTo>
                  <a:pt x="242862" y="120250"/>
                </a:moveTo>
                <a:lnTo>
                  <a:pt x="213372" y="120408"/>
                </a:lnTo>
                <a:lnTo>
                  <a:pt x="392771" y="120408"/>
                </a:lnTo>
                <a:lnTo>
                  <a:pt x="393001" y="120257"/>
                </a:lnTo>
                <a:lnTo>
                  <a:pt x="242862" y="120250"/>
                </a:lnTo>
                <a:close/>
              </a:path>
              <a:path w="457835" h="200025">
                <a:moveTo>
                  <a:pt x="444793" y="55197"/>
                </a:moveTo>
                <a:lnTo>
                  <a:pt x="438353" y="55731"/>
                </a:lnTo>
                <a:lnTo>
                  <a:pt x="431215" y="58953"/>
                </a:lnTo>
                <a:lnTo>
                  <a:pt x="405668" y="74917"/>
                </a:lnTo>
                <a:lnTo>
                  <a:pt x="367232" y="98874"/>
                </a:lnTo>
                <a:lnTo>
                  <a:pt x="332698" y="117446"/>
                </a:lnTo>
                <a:lnTo>
                  <a:pt x="293496" y="120172"/>
                </a:lnTo>
                <a:lnTo>
                  <a:pt x="268179" y="120257"/>
                </a:lnTo>
                <a:lnTo>
                  <a:pt x="393013" y="120250"/>
                </a:lnTo>
                <a:lnTo>
                  <a:pt x="447624" y="84429"/>
                </a:lnTo>
                <a:lnTo>
                  <a:pt x="453663" y="79271"/>
                </a:lnTo>
                <a:lnTo>
                  <a:pt x="456879" y="73683"/>
                </a:lnTo>
                <a:lnTo>
                  <a:pt x="457261" y="67836"/>
                </a:lnTo>
                <a:lnTo>
                  <a:pt x="454799" y="61899"/>
                </a:lnTo>
                <a:lnTo>
                  <a:pt x="450341" y="57278"/>
                </a:lnTo>
                <a:lnTo>
                  <a:pt x="444793" y="55197"/>
                </a:lnTo>
                <a:close/>
              </a:path>
              <a:path w="457835" h="200025">
                <a:moveTo>
                  <a:pt x="324598" y="103776"/>
                </a:moveTo>
                <a:lnTo>
                  <a:pt x="267182" y="103776"/>
                </a:lnTo>
                <a:lnTo>
                  <a:pt x="318630" y="103809"/>
                </a:lnTo>
                <a:lnTo>
                  <a:pt x="320293" y="103898"/>
                </a:lnTo>
                <a:lnTo>
                  <a:pt x="324598" y="103776"/>
                </a:lnTo>
                <a:close/>
              </a:path>
              <a:path w="457835" h="200025">
                <a:moveTo>
                  <a:pt x="288259" y="74226"/>
                </a:moveTo>
                <a:lnTo>
                  <a:pt x="271321" y="74299"/>
                </a:lnTo>
                <a:lnTo>
                  <a:pt x="254457" y="75222"/>
                </a:lnTo>
                <a:lnTo>
                  <a:pt x="229697" y="75622"/>
                </a:lnTo>
                <a:lnTo>
                  <a:pt x="333359" y="75622"/>
                </a:lnTo>
                <a:lnTo>
                  <a:pt x="332536" y="74917"/>
                </a:lnTo>
                <a:lnTo>
                  <a:pt x="288259" y="74226"/>
                </a:lnTo>
                <a:close/>
              </a:path>
              <a:path w="457835" h="200025">
                <a:moveTo>
                  <a:pt x="53530" y="0"/>
                </a:moveTo>
                <a:lnTo>
                  <a:pt x="0" y="0"/>
                </a:lnTo>
                <a:lnTo>
                  <a:pt x="0" y="173494"/>
                </a:lnTo>
                <a:lnTo>
                  <a:pt x="53530" y="173494"/>
                </a:lnTo>
                <a:lnTo>
                  <a:pt x="53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62008" y="5792640"/>
            <a:ext cx="105625" cy="114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89562" y="5793743"/>
            <a:ext cx="117500" cy="111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32170" y="5793743"/>
            <a:ext cx="230465" cy="1116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87740" y="5794542"/>
            <a:ext cx="98501" cy="1108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58828" y="581703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366"/>
                </a:lnTo>
              </a:path>
            </a:pathLst>
          </a:custGeom>
          <a:ln w="24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12911" y="5805784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846" y="0"/>
                </a:lnTo>
              </a:path>
            </a:pathLst>
          </a:custGeom>
          <a:ln w="224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44730" y="5794540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858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92597" y="5794542"/>
            <a:ext cx="84404" cy="1108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66919" y="5984688"/>
            <a:ext cx="84404" cy="1108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92077" y="5984684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858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39955" y="5984688"/>
            <a:ext cx="98501" cy="1108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63539" y="5983889"/>
            <a:ext cx="117500" cy="1116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06141" y="5984688"/>
            <a:ext cx="98501" cy="1108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34315" y="5982785"/>
            <a:ext cx="102311" cy="1146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77382" y="5984684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858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25246" y="5947948"/>
            <a:ext cx="84404" cy="1475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39333" y="5984689"/>
            <a:ext cx="95796" cy="1108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61815" y="5984688"/>
            <a:ext cx="84404" cy="1108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C0A9D92B-A46D-4ADD-83F4-B24CA33B593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53" y="1077455"/>
            <a:ext cx="2190123" cy="7289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300</Words>
  <Application>Microsoft Office PowerPoint</Application>
  <PresentationFormat>Personnalisé</PresentationFormat>
  <Paragraphs>45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Times New Roman</vt:lpstr>
      <vt:lpstr>Office Theme</vt:lpstr>
      <vt:lpstr>CER MAHE</vt:lpstr>
      <vt:lpstr>Présentation PowerPoint</vt:lpstr>
      <vt:lpstr>Présentation PowerPoint</vt:lpstr>
      <vt:lpstr>Présentation PowerPoint</vt:lpstr>
      <vt:lpstr>MAHE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DE L’ÉCOLE</dc:title>
  <dc:creator>Alexis LEGALLEU</dc:creator>
  <cp:lastModifiedBy>Lucas Mahé</cp:lastModifiedBy>
  <cp:revision>21</cp:revision>
  <dcterms:created xsi:type="dcterms:W3CDTF">2018-10-10T14:22:56Z</dcterms:created>
  <dcterms:modified xsi:type="dcterms:W3CDTF">2025-01-29T18:26:03Z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2017-05-04T00:00:00Z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2018-10-10T00:00:00Z</vt:filetime>
  </property>
</Properties>
</file>